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30" r:id="rId2"/>
    <p:sldId id="956" r:id="rId3"/>
    <p:sldId id="256" r:id="rId4"/>
    <p:sldId id="444" r:id="rId5"/>
    <p:sldId id="414" r:id="rId6"/>
    <p:sldId id="921" r:id="rId7"/>
    <p:sldId id="951" r:id="rId8"/>
    <p:sldId id="446" r:id="rId9"/>
    <p:sldId id="955" r:id="rId10"/>
    <p:sldId id="958" r:id="rId11"/>
    <p:sldId id="959" r:id="rId12"/>
    <p:sldId id="960" r:id="rId13"/>
    <p:sldId id="957" r:id="rId14"/>
    <p:sldId id="961" r:id="rId15"/>
    <p:sldId id="962" r:id="rId16"/>
    <p:sldId id="963" r:id="rId17"/>
    <p:sldId id="964" r:id="rId18"/>
    <p:sldId id="965" r:id="rId1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781F19-5C6B-4348-A158-17F8D91A2D20}" v="32" dt="2026-02-23T15:35:16.9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5388" autoAdjust="0"/>
  </p:normalViewPr>
  <p:slideViewPr>
    <p:cSldViewPr>
      <p:cViewPr varScale="1">
        <p:scale>
          <a:sx n="65" d="100"/>
          <a:sy n="65" d="100"/>
        </p:scale>
        <p:origin x="1340"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o Lopes" userId="d450ea144930a376" providerId="LiveId" clId="{0F56938F-9C30-4BAB-B38D-4DE4FF9E6498}"/>
    <pc:docChg chg="undo custSel addSld delSld modSld sldOrd">
      <pc:chgData name="Julio Lopes" userId="d450ea144930a376" providerId="LiveId" clId="{0F56938F-9C30-4BAB-B38D-4DE4FF9E6498}" dt="2026-02-23T15:36:46.492" v="1424" actId="20577"/>
      <pc:docMkLst>
        <pc:docMk/>
      </pc:docMkLst>
      <pc:sldChg chg="modSp mod">
        <pc:chgData name="Julio Lopes" userId="d450ea144930a376" providerId="LiveId" clId="{0F56938F-9C30-4BAB-B38D-4DE4FF9E6498}" dt="2026-02-23T14:06:55.597" v="656" actId="6549"/>
        <pc:sldMkLst>
          <pc:docMk/>
          <pc:sldMk cId="2261508637" sldId="256"/>
        </pc:sldMkLst>
        <pc:spChg chg="mod">
          <ac:chgData name="Julio Lopes" userId="d450ea144930a376" providerId="LiveId" clId="{0F56938F-9C30-4BAB-B38D-4DE4FF9E6498}" dt="2026-02-23T14:06:55.597" v="656" actId="6549"/>
          <ac:spMkLst>
            <pc:docMk/>
            <pc:sldMk cId="2261508637" sldId="256"/>
            <ac:spMk id="2" creationId="{00000000-0000-0000-0000-000000000000}"/>
          </ac:spMkLst>
        </pc:spChg>
      </pc:sldChg>
      <pc:sldChg chg="del">
        <pc:chgData name="Julio Lopes" userId="d450ea144930a376" providerId="LiveId" clId="{0F56938F-9C30-4BAB-B38D-4DE4FF9E6498}" dt="2026-02-23T14:05:30.991" v="461" actId="47"/>
        <pc:sldMkLst>
          <pc:docMk/>
          <pc:sldMk cId="3100148138" sldId="257"/>
        </pc:sldMkLst>
      </pc:sldChg>
      <pc:sldChg chg="del">
        <pc:chgData name="Julio Lopes" userId="d450ea144930a376" providerId="LiveId" clId="{0F56938F-9C30-4BAB-B38D-4DE4FF9E6498}" dt="2026-02-23T14:06:12.577" v="592" actId="47"/>
        <pc:sldMkLst>
          <pc:docMk/>
          <pc:sldMk cId="3939413689" sldId="258"/>
        </pc:sldMkLst>
      </pc:sldChg>
      <pc:sldChg chg="del">
        <pc:chgData name="Julio Lopes" userId="d450ea144930a376" providerId="LiveId" clId="{0F56938F-9C30-4BAB-B38D-4DE4FF9E6498}" dt="2026-02-23T14:06:19.837" v="621" actId="47"/>
        <pc:sldMkLst>
          <pc:docMk/>
          <pc:sldMk cId="2646269581" sldId="259"/>
        </pc:sldMkLst>
      </pc:sldChg>
      <pc:sldChg chg="del">
        <pc:chgData name="Julio Lopes" userId="d450ea144930a376" providerId="LiveId" clId="{0F56938F-9C30-4BAB-B38D-4DE4FF9E6498}" dt="2026-02-23T14:05:30.991" v="461" actId="47"/>
        <pc:sldMkLst>
          <pc:docMk/>
          <pc:sldMk cId="181296194" sldId="260"/>
        </pc:sldMkLst>
      </pc:sldChg>
      <pc:sldChg chg="del">
        <pc:chgData name="Julio Lopes" userId="d450ea144930a376" providerId="LiveId" clId="{0F56938F-9C30-4BAB-B38D-4DE4FF9E6498}" dt="2026-02-23T14:05:30.991" v="461" actId="47"/>
        <pc:sldMkLst>
          <pc:docMk/>
          <pc:sldMk cId="2519238221" sldId="264"/>
        </pc:sldMkLst>
      </pc:sldChg>
      <pc:sldChg chg="del">
        <pc:chgData name="Julio Lopes" userId="d450ea144930a376" providerId="LiveId" clId="{0F56938F-9C30-4BAB-B38D-4DE4FF9E6498}" dt="2026-02-23T14:05:30.991" v="461" actId="47"/>
        <pc:sldMkLst>
          <pc:docMk/>
          <pc:sldMk cId="51484474" sldId="265"/>
        </pc:sldMkLst>
      </pc:sldChg>
      <pc:sldChg chg="del">
        <pc:chgData name="Julio Lopes" userId="d450ea144930a376" providerId="LiveId" clId="{0F56938F-9C30-4BAB-B38D-4DE4FF9E6498}" dt="2026-02-23T14:06:17.831" v="612" actId="47"/>
        <pc:sldMkLst>
          <pc:docMk/>
          <pc:sldMk cId="2071327164" sldId="266"/>
        </pc:sldMkLst>
      </pc:sldChg>
      <pc:sldChg chg="del">
        <pc:chgData name="Julio Lopes" userId="d450ea144930a376" providerId="LiveId" clId="{0F56938F-9C30-4BAB-B38D-4DE4FF9E6498}" dt="2026-02-23T14:05:30.991" v="461" actId="47"/>
        <pc:sldMkLst>
          <pc:docMk/>
          <pc:sldMk cId="2778312772" sldId="267"/>
        </pc:sldMkLst>
      </pc:sldChg>
      <pc:sldChg chg="del">
        <pc:chgData name="Julio Lopes" userId="d450ea144930a376" providerId="LiveId" clId="{0F56938F-9C30-4BAB-B38D-4DE4FF9E6498}" dt="2026-02-23T14:06:14.403" v="598" actId="47"/>
        <pc:sldMkLst>
          <pc:docMk/>
          <pc:sldMk cId="1484798886" sldId="268"/>
        </pc:sldMkLst>
      </pc:sldChg>
      <pc:sldChg chg="del">
        <pc:chgData name="Julio Lopes" userId="d450ea144930a376" providerId="LiveId" clId="{0F56938F-9C30-4BAB-B38D-4DE4FF9E6498}" dt="2026-02-23T14:05:30.991" v="461" actId="47"/>
        <pc:sldMkLst>
          <pc:docMk/>
          <pc:sldMk cId="738273292" sldId="276"/>
        </pc:sldMkLst>
      </pc:sldChg>
      <pc:sldChg chg="del">
        <pc:chgData name="Julio Lopes" userId="d450ea144930a376" providerId="LiveId" clId="{0F56938F-9C30-4BAB-B38D-4DE4FF9E6498}" dt="2026-02-23T14:06:22.197" v="636" actId="47"/>
        <pc:sldMkLst>
          <pc:docMk/>
          <pc:sldMk cId="4235588527" sldId="277"/>
        </pc:sldMkLst>
      </pc:sldChg>
      <pc:sldChg chg="del">
        <pc:chgData name="Julio Lopes" userId="d450ea144930a376" providerId="LiveId" clId="{0F56938F-9C30-4BAB-B38D-4DE4FF9E6498}" dt="2026-02-23T14:05:30.991" v="461" actId="47"/>
        <pc:sldMkLst>
          <pc:docMk/>
          <pc:sldMk cId="902324902" sldId="279"/>
        </pc:sldMkLst>
      </pc:sldChg>
      <pc:sldChg chg="del">
        <pc:chgData name="Julio Lopes" userId="d450ea144930a376" providerId="LiveId" clId="{0F56938F-9C30-4BAB-B38D-4DE4FF9E6498}" dt="2026-02-23T14:06:21.967" v="635" actId="47"/>
        <pc:sldMkLst>
          <pc:docMk/>
          <pc:sldMk cId="2053573621" sldId="295"/>
        </pc:sldMkLst>
      </pc:sldChg>
      <pc:sldChg chg="del">
        <pc:chgData name="Julio Lopes" userId="d450ea144930a376" providerId="LiveId" clId="{0F56938F-9C30-4BAB-B38D-4DE4FF9E6498}" dt="2026-02-23T14:05:30.991" v="461" actId="47"/>
        <pc:sldMkLst>
          <pc:docMk/>
          <pc:sldMk cId="4120723603" sldId="296"/>
        </pc:sldMkLst>
      </pc:sldChg>
      <pc:sldChg chg="del">
        <pc:chgData name="Julio Lopes" userId="d450ea144930a376" providerId="LiveId" clId="{0F56938F-9C30-4BAB-B38D-4DE4FF9E6498}" dt="2026-02-23T14:06:20.857" v="630" actId="47"/>
        <pc:sldMkLst>
          <pc:docMk/>
          <pc:sldMk cId="2001244836" sldId="298"/>
        </pc:sldMkLst>
      </pc:sldChg>
      <pc:sldChg chg="del">
        <pc:chgData name="Julio Lopes" userId="d450ea144930a376" providerId="LiveId" clId="{0F56938F-9C30-4BAB-B38D-4DE4FF9E6498}" dt="2026-02-23T14:06:17.159" v="609" actId="47"/>
        <pc:sldMkLst>
          <pc:docMk/>
          <pc:sldMk cId="3006756322" sldId="301"/>
        </pc:sldMkLst>
      </pc:sldChg>
      <pc:sldChg chg="del">
        <pc:chgData name="Julio Lopes" userId="d450ea144930a376" providerId="LiveId" clId="{0F56938F-9C30-4BAB-B38D-4DE4FF9E6498}" dt="2026-02-23T14:05:30.991" v="461" actId="47"/>
        <pc:sldMkLst>
          <pc:docMk/>
          <pc:sldMk cId="209846808" sldId="305"/>
        </pc:sldMkLst>
      </pc:sldChg>
      <pc:sldChg chg="del">
        <pc:chgData name="Julio Lopes" userId="d450ea144930a376" providerId="LiveId" clId="{0F56938F-9C30-4BAB-B38D-4DE4FF9E6498}" dt="2026-02-23T14:05:30.991" v="461" actId="47"/>
        <pc:sldMkLst>
          <pc:docMk/>
          <pc:sldMk cId="3057117251" sldId="306"/>
        </pc:sldMkLst>
      </pc:sldChg>
      <pc:sldChg chg="del">
        <pc:chgData name="Julio Lopes" userId="d450ea144930a376" providerId="LiveId" clId="{0F56938F-9C30-4BAB-B38D-4DE4FF9E6498}" dt="2026-02-23T14:05:30.991" v="461" actId="47"/>
        <pc:sldMkLst>
          <pc:docMk/>
          <pc:sldMk cId="3092272881" sldId="307"/>
        </pc:sldMkLst>
      </pc:sldChg>
      <pc:sldChg chg="del">
        <pc:chgData name="Julio Lopes" userId="d450ea144930a376" providerId="LiveId" clId="{0F56938F-9C30-4BAB-B38D-4DE4FF9E6498}" dt="2026-02-23T14:05:30.991" v="461" actId="47"/>
        <pc:sldMkLst>
          <pc:docMk/>
          <pc:sldMk cId="93481742" sldId="308"/>
        </pc:sldMkLst>
      </pc:sldChg>
      <pc:sldChg chg="del">
        <pc:chgData name="Julio Lopes" userId="d450ea144930a376" providerId="LiveId" clId="{0F56938F-9C30-4BAB-B38D-4DE4FF9E6498}" dt="2026-02-23T14:05:30.991" v="461" actId="47"/>
        <pc:sldMkLst>
          <pc:docMk/>
          <pc:sldMk cId="456744893" sldId="309"/>
        </pc:sldMkLst>
      </pc:sldChg>
      <pc:sldChg chg="del">
        <pc:chgData name="Julio Lopes" userId="d450ea144930a376" providerId="LiveId" clId="{0F56938F-9C30-4BAB-B38D-4DE4FF9E6498}" dt="2026-02-23T14:05:30.991" v="461" actId="47"/>
        <pc:sldMkLst>
          <pc:docMk/>
          <pc:sldMk cId="1791687345" sldId="310"/>
        </pc:sldMkLst>
      </pc:sldChg>
      <pc:sldChg chg="del">
        <pc:chgData name="Julio Lopes" userId="d450ea144930a376" providerId="LiveId" clId="{0F56938F-9C30-4BAB-B38D-4DE4FF9E6498}" dt="2026-02-23T14:05:30.991" v="461" actId="47"/>
        <pc:sldMkLst>
          <pc:docMk/>
          <pc:sldMk cId="1832664145" sldId="311"/>
        </pc:sldMkLst>
      </pc:sldChg>
      <pc:sldChg chg="del">
        <pc:chgData name="Julio Lopes" userId="d450ea144930a376" providerId="LiveId" clId="{0F56938F-9C30-4BAB-B38D-4DE4FF9E6498}" dt="2026-02-23T14:06:14.921" v="600" actId="47"/>
        <pc:sldMkLst>
          <pc:docMk/>
          <pc:sldMk cId="331334028" sldId="312"/>
        </pc:sldMkLst>
      </pc:sldChg>
      <pc:sldChg chg="del">
        <pc:chgData name="Julio Lopes" userId="d450ea144930a376" providerId="LiveId" clId="{0F56938F-9C30-4BAB-B38D-4DE4FF9E6498}" dt="2026-02-23T14:05:30.991" v="461" actId="47"/>
        <pc:sldMkLst>
          <pc:docMk/>
          <pc:sldMk cId="3279289778" sldId="313"/>
        </pc:sldMkLst>
      </pc:sldChg>
      <pc:sldChg chg="del">
        <pc:chgData name="Julio Lopes" userId="d450ea144930a376" providerId="LiveId" clId="{0F56938F-9C30-4BAB-B38D-4DE4FF9E6498}" dt="2026-02-23T14:05:30.991" v="461" actId="47"/>
        <pc:sldMkLst>
          <pc:docMk/>
          <pc:sldMk cId="287075074" sldId="314"/>
        </pc:sldMkLst>
      </pc:sldChg>
      <pc:sldChg chg="del">
        <pc:chgData name="Julio Lopes" userId="d450ea144930a376" providerId="LiveId" clId="{0F56938F-9C30-4BAB-B38D-4DE4FF9E6498}" dt="2026-02-23T14:05:30.991" v="461" actId="47"/>
        <pc:sldMkLst>
          <pc:docMk/>
          <pc:sldMk cId="1214230833" sldId="315"/>
        </pc:sldMkLst>
      </pc:sldChg>
      <pc:sldChg chg="del">
        <pc:chgData name="Julio Lopes" userId="d450ea144930a376" providerId="LiveId" clId="{0F56938F-9C30-4BAB-B38D-4DE4FF9E6498}" dt="2026-02-23T14:05:30.991" v="461" actId="47"/>
        <pc:sldMkLst>
          <pc:docMk/>
          <pc:sldMk cId="3991423038" sldId="318"/>
        </pc:sldMkLst>
      </pc:sldChg>
      <pc:sldChg chg="del">
        <pc:chgData name="Julio Lopes" userId="d450ea144930a376" providerId="LiveId" clId="{0F56938F-9C30-4BAB-B38D-4DE4FF9E6498}" dt="2026-02-23T14:05:30.991" v="461" actId="47"/>
        <pc:sldMkLst>
          <pc:docMk/>
          <pc:sldMk cId="63871434" sldId="320"/>
        </pc:sldMkLst>
      </pc:sldChg>
      <pc:sldChg chg="del">
        <pc:chgData name="Julio Lopes" userId="d450ea144930a376" providerId="LiveId" clId="{0F56938F-9C30-4BAB-B38D-4DE4FF9E6498}" dt="2026-02-23T14:06:13.287" v="595" actId="47"/>
        <pc:sldMkLst>
          <pc:docMk/>
          <pc:sldMk cId="631893716" sldId="322"/>
        </pc:sldMkLst>
      </pc:sldChg>
      <pc:sldChg chg="del">
        <pc:chgData name="Julio Lopes" userId="d450ea144930a376" providerId="LiveId" clId="{0F56938F-9C30-4BAB-B38D-4DE4FF9E6498}" dt="2026-02-23T14:06:13.721" v="596" actId="47"/>
        <pc:sldMkLst>
          <pc:docMk/>
          <pc:sldMk cId="2992065801" sldId="328"/>
        </pc:sldMkLst>
      </pc:sldChg>
      <pc:sldChg chg="modSp mod">
        <pc:chgData name="Julio Lopes" userId="d450ea144930a376" providerId="LiveId" clId="{0F56938F-9C30-4BAB-B38D-4DE4FF9E6498}" dt="2026-02-23T15:24:10.783" v="1016" actId="20577"/>
        <pc:sldMkLst>
          <pc:docMk/>
          <pc:sldMk cId="3714933425" sldId="330"/>
        </pc:sldMkLst>
        <pc:spChg chg="mod">
          <ac:chgData name="Julio Lopes" userId="d450ea144930a376" providerId="LiveId" clId="{0F56938F-9C30-4BAB-B38D-4DE4FF9E6498}" dt="2026-02-23T15:24:10.783" v="1016" actId="20577"/>
          <ac:spMkLst>
            <pc:docMk/>
            <pc:sldMk cId="3714933425" sldId="330"/>
            <ac:spMk id="3" creationId="{00000000-0000-0000-0000-000000000000}"/>
          </ac:spMkLst>
        </pc:spChg>
      </pc:sldChg>
      <pc:sldChg chg="del">
        <pc:chgData name="Julio Lopes" userId="d450ea144930a376" providerId="LiveId" clId="{0F56938F-9C30-4BAB-B38D-4DE4FF9E6498}" dt="2026-02-23T14:05:30.991" v="461" actId="47"/>
        <pc:sldMkLst>
          <pc:docMk/>
          <pc:sldMk cId="3019190071" sldId="331"/>
        </pc:sldMkLst>
      </pc:sldChg>
      <pc:sldChg chg="del">
        <pc:chgData name="Julio Lopes" userId="d450ea144930a376" providerId="LiveId" clId="{0F56938F-9C30-4BAB-B38D-4DE4FF9E6498}" dt="2026-02-23T14:48:58.549" v="900" actId="47"/>
        <pc:sldMkLst>
          <pc:docMk/>
          <pc:sldMk cId="1293459291" sldId="334"/>
        </pc:sldMkLst>
      </pc:sldChg>
      <pc:sldChg chg="del">
        <pc:chgData name="Julio Lopes" userId="d450ea144930a376" providerId="LiveId" clId="{0F56938F-9C30-4BAB-B38D-4DE4FF9E6498}" dt="2026-02-23T14:05:30.991" v="461" actId="47"/>
        <pc:sldMkLst>
          <pc:docMk/>
          <pc:sldMk cId="2940978871" sldId="336"/>
        </pc:sldMkLst>
      </pc:sldChg>
      <pc:sldChg chg="del">
        <pc:chgData name="Julio Lopes" userId="d450ea144930a376" providerId="LiveId" clId="{0F56938F-9C30-4BAB-B38D-4DE4FF9E6498}" dt="2026-02-23T14:05:30.991" v="461" actId="47"/>
        <pc:sldMkLst>
          <pc:docMk/>
          <pc:sldMk cId="1183514973" sldId="337"/>
        </pc:sldMkLst>
      </pc:sldChg>
      <pc:sldChg chg="del">
        <pc:chgData name="Julio Lopes" userId="d450ea144930a376" providerId="LiveId" clId="{0F56938F-9C30-4BAB-B38D-4DE4FF9E6498}" dt="2026-02-23T14:05:30.991" v="461" actId="47"/>
        <pc:sldMkLst>
          <pc:docMk/>
          <pc:sldMk cId="3851548838" sldId="338"/>
        </pc:sldMkLst>
      </pc:sldChg>
      <pc:sldChg chg="del">
        <pc:chgData name="Julio Lopes" userId="d450ea144930a376" providerId="LiveId" clId="{0F56938F-9C30-4BAB-B38D-4DE4FF9E6498}" dt="2026-02-23T14:06:13.057" v="594" actId="47"/>
        <pc:sldMkLst>
          <pc:docMk/>
          <pc:sldMk cId="3617086217" sldId="339"/>
        </pc:sldMkLst>
      </pc:sldChg>
      <pc:sldChg chg="del">
        <pc:chgData name="Julio Lopes" userId="d450ea144930a376" providerId="LiveId" clId="{0F56938F-9C30-4BAB-B38D-4DE4FF9E6498}" dt="2026-02-23T14:05:30.991" v="461" actId="47"/>
        <pc:sldMkLst>
          <pc:docMk/>
          <pc:sldMk cId="3849542262" sldId="340"/>
        </pc:sldMkLst>
      </pc:sldChg>
      <pc:sldChg chg="del">
        <pc:chgData name="Julio Lopes" userId="d450ea144930a376" providerId="LiveId" clId="{0F56938F-9C30-4BAB-B38D-4DE4FF9E6498}" dt="2026-02-23T14:05:30.991" v="461" actId="47"/>
        <pc:sldMkLst>
          <pc:docMk/>
          <pc:sldMk cId="4095857293" sldId="343"/>
        </pc:sldMkLst>
      </pc:sldChg>
      <pc:sldChg chg="del">
        <pc:chgData name="Julio Lopes" userId="d450ea144930a376" providerId="LiveId" clId="{0F56938F-9C30-4BAB-B38D-4DE4FF9E6498}" dt="2026-02-23T14:06:18.067" v="613" actId="47"/>
        <pc:sldMkLst>
          <pc:docMk/>
          <pc:sldMk cId="3038694281" sldId="349"/>
        </pc:sldMkLst>
      </pc:sldChg>
      <pc:sldChg chg="del">
        <pc:chgData name="Julio Lopes" userId="d450ea144930a376" providerId="LiveId" clId="{0F56938F-9C30-4BAB-B38D-4DE4FF9E6498}" dt="2026-02-23T14:05:30.991" v="461" actId="47"/>
        <pc:sldMkLst>
          <pc:docMk/>
          <pc:sldMk cId="184484419" sldId="357"/>
        </pc:sldMkLst>
      </pc:sldChg>
      <pc:sldChg chg="del">
        <pc:chgData name="Julio Lopes" userId="d450ea144930a376" providerId="LiveId" clId="{0F56938F-9C30-4BAB-B38D-4DE4FF9E6498}" dt="2026-02-23T14:06:16.731" v="607" actId="47"/>
        <pc:sldMkLst>
          <pc:docMk/>
          <pc:sldMk cId="1169352060" sldId="362"/>
        </pc:sldMkLst>
      </pc:sldChg>
      <pc:sldChg chg="modSp del mod">
        <pc:chgData name="Julio Lopes" userId="d450ea144930a376" providerId="LiveId" clId="{0F56938F-9C30-4BAB-B38D-4DE4FF9E6498}" dt="2026-02-23T13:57:45.877" v="371" actId="47"/>
        <pc:sldMkLst>
          <pc:docMk/>
          <pc:sldMk cId="774542249" sldId="370"/>
        </pc:sldMkLst>
        <pc:spChg chg="mod">
          <ac:chgData name="Julio Lopes" userId="d450ea144930a376" providerId="LiveId" clId="{0F56938F-9C30-4BAB-B38D-4DE4FF9E6498}" dt="2026-02-23T13:53:52.249" v="294" actId="27636"/>
          <ac:spMkLst>
            <pc:docMk/>
            <pc:sldMk cId="774542249" sldId="370"/>
            <ac:spMk id="139" creationId="{00000000-0000-0000-0000-000000000000}"/>
          </ac:spMkLst>
        </pc:spChg>
      </pc:sldChg>
      <pc:sldChg chg="del">
        <pc:chgData name="Julio Lopes" userId="d450ea144930a376" providerId="LiveId" clId="{0F56938F-9C30-4BAB-B38D-4DE4FF9E6498}" dt="2026-02-23T14:05:30.991" v="461" actId="47"/>
        <pc:sldMkLst>
          <pc:docMk/>
          <pc:sldMk cId="2624814711" sldId="371"/>
        </pc:sldMkLst>
      </pc:sldChg>
      <pc:sldChg chg="del">
        <pc:chgData name="Julio Lopes" userId="d450ea144930a376" providerId="LiveId" clId="{0F56938F-9C30-4BAB-B38D-4DE4FF9E6498}" dt="2026-02-23T14:05:30.991" v="461" actId="47"/>
        <pc:sldMkLst>
          <pc:docMk/>
          <pc:sldMk cId="1016166188" sldId="373"/>
        </pc:sldMkLst>
      </pc:sldChg>
      <pc:sldChg chg="del">
        <pc:chgData name="Julio Lopes" userId="d450ea144930a376" providerId="LiveId" clId="{0F56938F-9C30-4BAB-B38D-4DE4FF9E6498}" dt="2026-02-23T14:05:30.991" v="461" actId="47"/>
        <pc:sldMkLst>
          <pc:docMk/>
          <pc:sldMk cId="1528024280" sldId="378"/>
        </pc:sldMkLst>
      </pc:sldChg>
      <pc:sldChg chg="del">
        <pc:chgData name="Julio Lopes" userId="d450ea144930a376" providerId="LiveId" clId="{0F56938F-9C30-4BAB-B38D-4DE4FF9E6498}" dt="2026-02-23T14:06:20.628" v="629" actId="47"/>
        <pc:sldMkLst>
          <pc:docMk/>
          <pc:sldMk cId="209474446" sldId="379"/>
        </pc:sldMkLst>
      </pc:sldChg>
      <pc:sldChg chg="del">
        <pc:chgData name="Julio Lopes" userId="d450ea144930a376" providerId="LiveId" clId="{0F56938F-9C30-4BAB-B38D-4DE4FF9E6498}" dt="2026-02-23T14:05:30.991" v="461" actId="47"/>
        <pc:sldMkLst>
          <pc:docMk/>
          <pc:sldMk cId="991840554" sldId="381"/>
        </pc:sldMkLst>
      </pc:sldChg>
      <pc:sldChg chg="delSp modSp del mod">
        <pc:chgData name="Julio Lopes" userId="d450ea144930a376" providerId="LiveId" clId="{0F56938F-9C30-4BAB-B38D-4DE4FF9E6498}" dt="2026-02-23T13:48:49.042" v="140" actId="47"/>
        <pc:sldMkLst>
          <pc:docMk/>
          <pc:sldMk cId="939917780" sldId="396"/>
        </pc:sldMkLst>
        <pc:spChg chg="mod">
          <ac:chgData name="Julio Lopes" userId="d450ea144930a376" providerId="LiveId" clId="{0F56938F-9C30-4BAB-B38D-4DE4FF9E6498}" dt="2026-02-23T13:47:03.289" v="106" actId="21"/>
          <ac:spMkLst>
            <pc:docMk/>
            <pc:sldMk cId="939917780" sldId="396"/>
            <ac:spMk id="139" creationId="{00000000-0000-0000-0000-000000000000}"/>
          </ac:spMkLst>
        </pc:spChg>
        <pc:picChg chg="del">
          <ac:chgData name="Julio Lopes" userId="d450ea144930a376" providerId="LiveId" clId="{0F56938F-9C30-4BAB-B38D-4DE4FF9E6498}" dt="2026-02-23T13:46:51.467" v="102" actId="478"/>
          <ac:picMkLst>
            <pc:docMk/>
            <pc:sldMk cId="939917780" sldId="396"/>
            <ac:picMk id="3" creationId="{0F2A54C2-F1DC-AC7B-6248-81A61466FBE5}"/>
          </ac:picMkLst>
        </pc:picChg>
        <pc:picChg chg="del">
          <ac:chgData name="Julio Lopes" userId="d450ea144930a376" providerId="LiveId" clId="{0F56938F-9C30-4BAB-B38D-4DE4FF9E6498}" dt="2026-02-23T13:46:52.742" v="103" actId="478"/>
          <ac:picMkLst>
            <pc:docMk/>
            <pc:sldMk cId="939917780" sldId="396"/>
            <ac:picMk id="5" creationId="{B045335C-F154-5AAF-9F5C-879E319A50AF}"/>
          </ac:picMkLst>
        </pc:picChg>
      </pc:sldChg>
      <pc:sldChg chg="del">
        <pc:chgData name="Julio Lopes" userId="d450ea144930a376" providerId="LiveId" clId="{0F56938F-9C30-4BAB-B38D-4DE4FF9E6498}" dt="2026-02-23T14:06:20.007" v="627" actId="47"/>
        <pc:sldMkLst>
          <pc:docMk/>
          <pc:sldMk cId="1004766633" sldId="399"/>
        </pc:sldMkLst>
      </pc:sldChg>
      <pc:sldChg chg="del">
        <pc:chgData name="Julio Lopes" userId="d450ea144930a376" providerId="LiveId" clId="{0F56938F-9C30-4BAB-B38D-4DE4FF9E6498}" dt="2026-02-23T14:06:19.979" v="626" actId="47"/>
        <pc:sldMkLst>
          <pc:docMk/>
          <pc:sldMk cId="1452238753" sldId="406"/>
        </pc:sldMkLst>
      </pc:sldChg>
      <pc:sldChg chg="modSp mod ord">
        <pc:chgData name="Julio Lopes" userId="d450ea144930a376" providerId="LiveId" clId="{0F56938F-9C30-4BAB-B38D-4DE4FF9E6498}" dt="2026-02-23T15:33:20.089" v="1355" actId="115"/>
        <pc:sldMkLst>
          <pc:docMk/>
          <pc:sldMk cId="3568157869" sldId="414"/>
        </pc:sldMkLst>
        <pc:spChg chg="mod">
          <ac:chgData name="Julio Lopes" userId="d450ea144930a376" providerId="LiveId" clId="{0F56938F-9C30-4BAB-B38D-4DE4FF9E6498}" dt="2026-02-23T15:33:20.089" v="1355" actId="115"/>
          <ac:spMkLst>
            <pc:docMk/>
            <pc:sldMk cId="3568157869" sldId="414"/>
            <ac:spMk id="139" creationId="{00000000-0000-0000-0000-000000000000}"/>
          </ac:spMkLst>
        </pc:spChg>
      </pc:sldChg>
      <pc:sldChg chg="del">
        <pc:chgData name="Julio Lopes" userId="d450ea144930a376" providerId="LiveId" clId="{0F56938F-9C30-4BAB-B38D-4DE4FF9E6498}" dt="2026-02-23T14:05:30.991" v="461" actId="47"/>
        <pc:sldMkLst>
          <pc:docMk/>
          <pc:sldMk cId="3299294166" sldId="428"/>
        </pc:sldMkLst>
      </pc:sldChg>
      <pc:sldChg chg="del">
        <pc:chgData name="Julio Lopes" userId="d450ea144930a376" providerId="LiveId" clId="{0F56938F-9C30-4BAB-B38D-4DE4FF9E6498}" dt="2026-02-23T14:05:30.991" v="461" actId="47"/>
        <pc:sldMkLst>
          <pc:docMk/>
          <pc:sldMk cId="854777606" sldId="429"/>
        </pc:sldMkLst>
      </pc:sldChg>
      <pc:sldChg chg="del">
        <pc:chgData name="Julio Lopes" userId="d450ea144930a376" providerId="LiveId" clId="{0F56938F-9C30-4BAB-B38D-4DE4FF9E6498}" dt="2026-02-23T14:05:30.991" v="461" actId="47"/>
        <pc:sldMkLst>
          <pc:docMk/>
          <pc:sldMk cId="2313951227" sldId="430"/>
        </pc:sldMkLst>
      </pc:sldChg>
      <pc:sldChg chg="del">
        <pc:chgData name="Julio Lopes" userId="d450ea144930a376" providerId="LiveId" clId="{0F56938F-9C30-4BAB-B38D-4DE4FF9E6498}" dt="2026-02-23T14:05:30.991" v="461" actId="47"/>
        <pc:sldMkLst>
          <pc:docMk/>
          <pc:sldMk cId="1991659992" sldId="431"/>
        </pc:sldMkLst>
      </pc:sldChg>
      <pc:sldChg chg="del">
        <pc:chgData name="Julio Lopes" userId="d450ea144930a376" providerId="LiveId" clId="{0F56938F-9C30-4BAB-B38D-4DE4FF9E6498}" dt="2026-02-23T14:05:30.991" v="461" actId="47"/>
        <pc:sldMkLst>
          <pc:docMk/>
          <pc:sldMk cId="2054931200" sldId="432"/>
        </pc:sldMkLst>
      </pc:sldChg>
      <pc:sldChg chg="modSp del mod">
        <pc:chgData name="Julio Lopes" userId="d450ea144930a376" providerId="LiveId" clId="{0F56938F-9C30-4BAB-B38D-4DE4FF9E6498}" dt="2026-02-23T14:48:41.067" v="899" actId="47"/>
        <pc:sldMkLst>
          <pc:docMk/>
          <pc:sldMk cId="3151325749" sldId="436"/>
        </pc:sldMkLst>
        <pc:spChg chg="mod">
          <ac:chgData name="Julio Lopes" userId="d450ea144930a376" providerId="LiveId" clId="{0F56938F-9C30-4BAB-B38D-4DE4FF9E6498}" dt="2026-02-23T14:48:35.047" v="896" actId="21"/>
          <ac:spMkLst>
            <pc:docMk/>
            <pc:sldMk cId="3151325749" sldId="436"/>
            <ac:spMk id="104" creationId="{00000000-0000-0000-0000-000000000000}"/>
          </ac:spMkLst>
        </pc:spChg>
      </pc:sldChg>
      <pc:sldChg chg="del">
        <pc:chgData name="Julio Lopes" userId="d450ea144930a376" providerId="LiveId" clId="{0F56938F-9C30-4BAB-B38D-4DE4FF9E6498}" dt="2026-02-23T14:05:30.991" v="461" actId="47"/>
        <pc:sldMkLst>
          <pc:docMk/>
          <pc:sldMk cId="2935644678" sldId="437"/>
        </pc:sldMkLst>
      </pc:sldChg>
      <pc:sldChg chg="del">
        <pc:chgData name="Julio Lopes" userId="d450ea144930a376" providerId="LiveId" clId="{0F56938F-9C30-4BAB-B38D-4DE4FF9E6498}" dt="2026-02-23T14:05:30.991" v="461" actId="47"/>
        <pc:sldMkLst>
          <pc:docMk/>
          <pc:sldMk cId="3267958899" sldId="438"/>
        </pc:sldMkLst>
      </pc:sldChg>
      <pc:sldChg chg="del">
        <pc:chgData name="Julio Lopes" userId="d450ea144930a376" providerId="LiveId" clId="{0F56938F-9C30-4BAB-B38D-4DE4FF9E6498}" dt="2026-02-23T14:05:30.991" v="461" actId="47"/>
        <pc:sldMkLst>
          <pc:docMk/>
          <pc:sldMk cId="3034614502" sldId="441"/>
        </pc:sldMkLst>
      </pc:sldChg>
      <pc:sldChg chg="del">
        <pc:chgData name="Julio Lopes" userId="d450ea144930a376" providerId="LiveId" clId="{0F56938F-9C30-4BAB-B38D-4DE4FF9E6498}" dt="2026-02-23T14:05:30.991" v="461" actId="47"/>
        <pc:sldMkLst>
          <pc:docMk/>
          <pc:sldMk cId="1063705858" sldId="442"/>
        </pc:sldMkLst>
      </pc:sldChg>
      <pc:sldChg chg="modSp add mod ord">
        <pc:chgData name="Julio Lopes" userId="d450ea144930a376" providerId="LiveId" clId="{0F56938F-9C30-4BAB-B38D-4DE4FF9E6498}" dt="2026-02-23T15:35:46.882" v="1415" actId="20577"/>
        <pc:sldMkLst>
          <pc:docMk/>
          <pc:sldMk cId="1922591451" sldId="444"/>
        </pc:sldMkLst>
        <pc:spChg chg="mod">
          <ac:chgData name="Julio Lopes" userId="d450ea144930a376" providerId="LiveId" clId="{0F56938F-9C30-4BAB-B38D-4DE4FF9E6498}" dt="2026-02-23T15:35:46.882" v="1415" actId="20577"/>
          <ac:spMkLst>
            <pc:docMk/>
            <pc:sldMk cId="1922591451" sldId="444"/>
            <ac:spMk id="139" creationId="{00000000-0000-0000-0000-000000000000}"/>
          </ac:spMkLst>
        </pc:spChg>
      </pc:sldChg>
      <pc:sldChg chg="modSp del mod">
        <pc:chgData name="Julio Lopes" userId="d450ea144930a376" providerId="LiveId" clId="{0F56938F-9C30-4BAB-B38D-4DE4FF9E6498}" dt="2026-02-23T13:49:40.927" v="141" actId="2696"/>
        <pc:sldMkLst>
          <pc:docMk/>
          <pc:sldMk cId="1976487916" sldId="444"/>
        </pc:sldMkLst>
        <pc:spChg chg="mod">
          <ac:chgData name="Julio Lopes" userId="d450ea144930a376" providerId="LiveId" clId="{0F56938F-9C30-4BAB-B38D-4DE4FF9E6498}" dt="2026-02-23T13:48:13.096" v="139" actId="20577"/>
          <ac:spMkLst>
            <pc:docMk/>
            <pc:sldMk cId="1976487916" sldId="444"/>
            <ac:spMk id="139" creationId="{00000000-0000-0000-0000-000000000000}"/>
          </ac:spMkLst>
        </pc:spChg>
      </pc:sldChg>
      <pc:sldChg chg="modSp mod">
        <pc:chgData name="Julio Lopes" userId="d450ea144930a376" providerId="LiveId" clId="{0F56938F-9C30-4BAB-B38D-4DE4FF9E6498}" dt="2026-02-23T15:24:38.111" v="1017" actId="113"/>
        <pc:sldMkLst>
          <pc:docMk/>
          <pc:sldMk cId="4201364481" sldId="446"/>
        </pc:sldMkLst>
        <pc:spChg chg="mod">
          <ac:chgData name="Julio Lopes" userId="d450ea144930a376" providerId="LiveId" clId="{0F56938F-9C30-4BAB-B38D-4DE4FF9E6498}" dt="2026-02-23T15:24:38.111" v="1017" actId="113"/>
          <ac:spMkLst>
            <pc:docMk/>
            <pc:sldMk cId="4201364481" sldId="446"/>
            <ac:spMk id="3" creationId="{00000000-0000-0000-0000-000000000000}"/>
          </ac:spMkLst>
        </pc:spChg>
      </pc:sldChg>
      <pc:sldChg chg="del">
        <pc:chgData name="Julio Lopes" userId="d450ea144930a376" providerId="LiveId" clId="{0F56938F-9C30-4BAB-B38D-4DE4FF9E6498}" dt="2026-02-23T14:05:30.991" v="461" actId="47"/>
        <pc:sldMkLst>
          <pc:docMk/>
          <pc:sldMk cId="4220684201" sldId="448"/>
        </pc:sldMkLst>
      </pc:sldChg>
      <pc:sldChg chg="del">
        <pc:chgData name="Julio Lopes" userId="d450ea144930a376" providerId="LiveId" clId="{0F56938F-9C30-4BAB-B38D-4DE4FF9E6498}" dt="2026-02-23T14:05:30.991" v="461" actId="47"/>
        <pc:sldMkLst>
          <pc:docMk/>
          <pc:sldMk cId="937820055" sldId="449"/>
        </pc:sldMkLst>
      </pc:sldChg>
      <pc:sldChg chg="del">
        <pc:chgData name="Julio Lopes" userId="d450ea144930a376" providerId="LiveId" clId="{0F56938F-9C30-4BAB-B38D-4DE4FF9E6498}" dt="2026-02-23T14:05:30.991" v="461" actId="47"/>
        <pc:sldMkLst>
          <pc:docMk/>
          <pc:sldMk cId="1409042190" sldId="451"/>
        </pc:sldMkLst>
      </pc:sldChg>
      <pc:sldChg chg="del">
        <pc:chgData name="Julio Lopes" userId="d450ea144930a376" providerId="LiveId" clId="{0F56938F-9C30-4BAB-B38D-4DE4FF9E6498}" dt="2026-02-23T14:05:30.991" v="461" actId="47"/>
        <pc:sldMkLst>
          <pc:docMk/>
          <pc:sldMk cId="1861238164" sldId="452"/>
        </pc:sldMkLst>
      </pc:sldChg>
      <pc:sldChg chg="del">
        <pc:chgData name="Julio Lopes" userId="d450ea144930a376" providerId="LiveId" clId="{0F56938F-9C30-4BAB-B38D-4DE4FF9E6498}" dt="2026-02-23T14:05:30.991" v="461" actId="47"/>
        <pc:sldMkLst>
          <pc:docMk/>
          <pc:sldMk cId="3424848893" sldId="457"/>
        </pc:sldMkLst>
      </pc:sldChg>
      <pc:sldChg chg="del">
        <pc:chgData name="Julio Lopes" userId="d450ea144930a376" providerId="LiveId" clId="{0F56938F-9C30-4BAB-B38D-4DE4FF9E6498}" dt="2026-02-23T14:05:30.991" v="461" actId="47"/>
        <pc:sldMkLst>
          <pc:docMk/>
          <pc:sldMk cId="554703333" sldId="458"/>
        </pc:sldMkLst>
      </pc:sldChg>
      <pc:sldChg chg="del">
        <pc:chgData name="Julio Lopes" userId="d450ea144930a376" providerId="LiveId" clId="{0F56938F-9C30-4BAB-B38D-4DE4FF9E6498}" dt="2026-02-23T14:05:30.991" v="461" actId="47"/>
        <pc:sldMkLst>
          <pc:docMk/>
          <pc:sldMk cId="2333546159" sldId="472"/>
        </pc:sldMkLst>
      </pc:sldChg>
      <pc:sldChg chg="del">
        <pc:chgData name="Julio Lopes" userId="d450ea144930a376" providerId="LiveId" clId="{0F56938F-9C30-4BAB-B38D-4DE4FF9E6498}" dt="2026-02-23T14:06:02.092" v="539" actId="47"/>
        <pc:sldMkLst>
          <pc:docMk/>
          <pc:sldMk cId="3318663780" sldId="480"/>
        </pc:sldMkLst>
      </pc:sldChg>
      <pc:sldChg chg="del">
        <pc:chgData name="Julio Lopes" userId="d450ea144930a376" providerId="LiveId" clId="{0F56938F-9C30-4BAB-B38D-4DE4FF9E6498}" dt="2026-02-23T14:06:10.637" v="578" actId="47"/>
        <pc:sldMkLst>
          <pc:docMk/>
          <pc:sldMk cId="2232459061" sldId="483"/>
        </pc:sldMkLst>
      </pc:sldChg>
      <pc:sldChg chg="del">
        <pc:chgData name="Julio Lopes" userId="d450ea144930a376" providerId="LiveId" clId="{0F56938F-9C30-4BAB-B38D-4DE4FF9E6498}" dt="2026-02-23T14:05:30.991" v="461" actId="47"/>
        <pc:sldMkLst>
          <pc:docMk/>
          <pc:sldMk cId="3899936789" sldId="485"/>
        </pc:sldMkLst>
      </pc:sldChg>
      <pc:sldChg chg="del">
        <pc:chgData name="Julio Lopes" userId="d450ea144930a376" providerId="LiveId" clId="{0F56938F-9C30-4BAB-B38D-4DE4FF9E6498}" dt="2026-02-23T14:06:10.581" v="576" actId="47"/>
        <pc:sldMkLst>
          <pc:docMk/>
          <pc:sldMk cId="2486863412" sldId="487"/>
        </pc:sldMkLst>
      </pc:sldChg>
      <pc:sldChg chg="del">
        <pc:chgData name="Julio Lopes" userId="d450ea144930a376" providerId="LiveId" clId="{0F56938F-9C30-4BAB-B38D-4DE4FF9E6498}" dt="2026-02-23T14:06:10.617" v="577" actId="47"/>
        <pc:sldMkLst>
          <pc:docMk/>
          <pc:sldMk cId="4119918388" sldId="489"/>
        </pc:sldMkLst>
      </pc:sldChg>
      <pc:sldChg chg="del">
        <pc:chgData name="Julio Lopes" userId="d450ea144930a376" providerId="LiveId" clId="{0F56938F-9C30-4BAB-B38D-4DE4FF9E6498}" dt="2026-02-23T14:05:30.991" v="461" actId="47"/>
        <pc:sldMkLst>
          <pc:docMk/>
          <pc:sldMk cId="2086523172" sldId="490"/>
        </pc:sldMkLst>
      </pc:sldChg>
      <pc:sldChg chg="del">
        <pc:chgData name="Julio Lopes" userId="d450ea144930a376" providerId="LiveId" clId="{0F56938F-9C30-4BAB-B38D-4DE4FF9E6498}" dt="2026-02-23T14:05:30.991" v="461" actId="47"/>
        <pc:sldMkLst>
          <pc:docMk/>
          <pc:sldMk cId="3679590062" sldId="493"/>
        </pc:sldMkLst>
      </pc:sldChg>
      <pc:sldChg chg="del">
        <pc:chgData name="Julio Lopes" userId="d450ea144930a376" providerId="LiveId" clId="{0F56938F-9C30-4BAB-B38D-4DE4FF9E6498}" dt="2026-02-23T14:05:30.991" v="461" actId="47"/>
        <pc:sldMkLst>
          <pc:docMk/>
          <pc:sldMk cId="1762360735" sldId="495"/>
        </pc:sldMkLst>
      </pc:sldChg>
      <pc:sldChg chg="del">
        <pc:chgData name="Julio Lopes" userId="d450ea144930a376" providerId="LiveId" clId="{0F56938F-9C30-4BAB-B38D-4DE4FF9E6498}" dt="2026-02-23T14:05:30.991" v="461" actId="47"/>
        <pc:sldMkLst>
          <pc:docMk/>
          <pc:sldMk cId="2422035621" sldId="496"/>
        </pc:sldMkLst>
      </pc:sldChg>
      <pc:sldChg chg="del">
        <pc:chgData name="Julio Lopes" userId="d450ea144930a376" providerId="LiveId" clId="{0F56938F-9C30-4BAB-B38D-4DE4FF9E6498}" dt="2026-02-23T14:05:30.991" v="461" actId="47"/>
        <pc:sldMkLst>
          <pc:docMk/>
          <pc:sldMk cId="1025043791" sldId="497"/>
        </pc:sldMkLst>
      </pc:sldChg>
      <pc:sldChg chg="del">
        <pc:chgData name="Julio Lopes" userId="d450ea144930a376" providerId="LiveId" clId="{0F56938F-9C30-4BAB-B38D-4DE4FF9E6498}" dt="2026-02-23T14:05:30.991" v="461" actId="47"/>
        <pc:sldMkLst>
          <pc:docMk/>
          <pc:sldMk cId="3645550268" sldId="498"/>
        </pc:sldMkLst>
      </pc:sldChg>
      <pc:sldChg chg="del">
        <pc:chgData name="Julio Lopes" userId="d450ea144930a376" providerId="LiveId" clId="{0F56938F-9C30-4BAB-B38D-4DE4FF9E6498}" dt="2026-02-23T14:05:30.991" v="461" actId="47"/>
        <pc:sldMkLst>
          <pc:docMk/>
          <pc:sldMk cId="3531499888" sldId="500"/>
        </pc:sldMkLst>
      </pc:sldChg>
      <pc:sldChg chg="del">
        <pc:chgData name="Julio Lopes" userId="d450ea144930a376" providerId="LiveId" clId="{0F56938F-9C30-4BAB-B38D-4DE4FF9E6498}" dt="2026-02-23T14:05:30.991" v="461" actId="47"/>
        <pc:sldMkLst>
          <pc:docMk/>
          <pc:sldMk cId="762950912" sldId="502"/>
        </pc:sldMkLst>
      </pc:sldChg>
      <pc:sldChg chg="del">
        <pc:chgData name="Julio Lopes" userId="d450ea144930a376" providerId="LiveId" clId="{0F56938F-9C30-4BAB-B38D-4DE4FF9E6498}" dt="2026-02-23T14:05:30.991" v="461" actId="47"/>
        <pc:sldMkLst>
          <pc:docMk/>
          <pc:sldMk cId="3091940597" sldId="503"/>
        </pc:sldMkLst>
      </pc:sldChg>
      <pc:sldChg chg="del">
        <pc:chgData name="Julio Lopes" userId="d450ea144930a376" providerId="LiveId" clId="{0F56938F-9C30-4BAB-B38D-4DE4FF9E6498}" dt="2026-02-23T14:06:01.627" v="537" actId="47"/>
        <pc:sldMkLst>
          <pc:docMk/>
          <pc:sldMk cId="361347978" sldId="510"/>
        </pc:sldMkLst>
      </pc:sldChg>
      <pc:sldChg chg="del">
        <pc:chgData name="Julio Lopes" userId="d450ea144930a376" providerId="LiveId" clId="{0F56938F-9C30-4BAB-B38D-4DE4FF9E6498}" dt="2026-02-23T14:06:01.869" v="538" actId="47"/>
        <pc:sldMkLst>
          <pc:docMk/>
          <pc:sldMk cId="1066986735" sldId="511"/>
        </pc:sldMkLst>
      </pc:sldChg>
      <pc:sldChg chg="del">
        <pc:chgData name="Julio Lopes" userId="d450ea144930a376" providerId="LiveId" clId="{0F56938F-9C30-4BAB-B38D-4DE4FF9E6498}" dt="2026-02-23T14:06:02.337" v="540" actId="47"/>
        <pc:sldMkLst>
          <pc:docMk/>
          <pc:sldMk cId="139484428" sldId="512"/>
        </pc:sldMkLst>
      </pc:sldChg>
      <pc:sldChg chg="del">
        <pc:chgData name="Julio Lopes" userId="d450ea144930a376" providerId="LiveId" clId="{0F56938F-9C30-4BAB-B38D-4DE4FF9E6498}" dt="2026-02-23T14:06:05.775" v="555" actId="47"/>
        <pc:sldMkLst>
          <pc:docMk/>
          <pc:sldMk cId="3369322925" sldId="514"/>
        </pc:sldMkLst>
      </pc:sldChg>
      <pc:sldChg chg="del">
        <pc:chgData name="Julio Lopes" userId="d450ea144930a376" providerId="LiveId" clId="{0F56938F-9C30-4BAB-B38D-4DE4FF9E6498}" dt="2026-02-23T14:06:05.507" v="554" actId="47"/>
        <pc:sldMkLst>
          <pc:docMk/>
          <pc:sldMk cId="986038176" sldId="515"/>
        </pc:sldMkLst>
      </pc:sldChg>
      <pc:sldChg chg="del">
        <pc:chgData name="Julio Lopes" userId="d450ea144930a376" providerId="LiveId" clId="{0F56938F-9C30-4BAB-B38D-4DE4FF9E6498}" dt="2026-02-23T14:06:06.019" v="556" actId="47"/>
        <pc:sldMkLst>
          <pc:docMk/>
          <pc:sldMk cId="1880021570" sldId="516"/>
        </pc:sldMkLst>
      </pc:sldChg>
      <pc:sldChg chg="del">
        <pc:chgData name="Julio Lopes" userId="d450ea144930a376" providerId="LiveId" clId="{0F56938F-9C30-4BAB-B38D-4DE4FF9E6498}" dt="2026-02-23T14:05:30.991" v="461" actId="47"/>
        <pc:sldMkLst>
          <pc:docMk/>
          <pc:sldMk cId="1235343932" sldId="517"/>
        </pc:sldMkLst>
      </pc:sldChg>
      <pc:sldChg chg="del">
        <pc:chgData name="Julio Lopes" userId="d450ea144930a376" providerId="LiveId" clId="{0F56938F-9C30-4BAB-B38D-4DE4FF9E6498}" dt="2026-02-23T14:05:30.991" v="461" actId="47"/>
        <pc:sldMkLst>
          <pc:docMk/>
          <pc:sldMk cId="426669045" sldId="520"/>
        </pc:sldMkLst>
      </pc:sldChg>
      <pc:sldChg chg="del">
        <pc:chgData name="Julio Lopes" userId="d450ea144930a376" providerId="LiveId" clId="{0F56938F-9C30-4BAB-B38D-4DE4FF9E6498}" dt="2026-02-23T14:05:30.991" v="461" actId="47"/>
        <pc:sldMkLst>
          <pc:docMk/>
          <pc:sldMk cId="0" sldId="521"/>
        </pc:sldMkLst>
      </pc:sldChg>
      <pc:sldChg chg="del">
        <pc:chgData name="Julio Lopes" userId="d450ea144930a376" providerId="LiveId" clId="{0F56938F-9C30-4BAB-B38D-4DE4FF9E6498}" dt="2026-02-23T14:05:30.991" v="461" actId="47"/>
        <pc:sldMkLst>
          <pc:docMk/>
          <pc:sldMk cId="4028723408" sldId="523"/>
        </pc:sldMkLst>
      </pc:sldChg>
      <pc:sldChg chg="del">
        <pc:chgData name="Julio Lopes" userId="d450ea144930a376" providerId="LiveId" clId="{0F56938F-9C30-4BAB-B38D-4DE4FF9E6498}" dt="2026-02-23T14:05:30.991" v="461" actId="47"/>
        <pc:sldMkLst>
          <pc:docMk/>
          <pc:sldMk cId="2761607911" sldId="524"/>
        </pc:sldMkLst>
      </pc:sldChg>
      <pc:sldChg chg="del">
        <pc:chgData name="Julio Lopes" userId="d450ea144930a376" providerId="LiveId" clId="{0F56938F-9C30-4BAB-B38D-4DE4FF9E6498}" dt="2026-02-23T14:05:30.991" v="461" actId="47"/>
        <pc:sldMkLst>
          <pc:docMk/>
          <pc:sldMk cId="3875955439" sldId="525"/>
        </pc:sldMkLst>
      </pc:sldChg>
      <pc:sldChg chg="del">
        <pc:chgData name="Julio Lopes" userId="d450ea144930a376" providerId="LiveId" clId="{0F56938F-9C30-4BAB-B38D-4DE4FF9E6498}" dt="2026-02-23T14:05:30.991" v="461" actId="47"/>
        <pc:sldMkLst>
          <pc:docMk/>
          <pc:sldMk cId="801438725" sldId="526"/>
        </pc:sldMkLst>
      </pc:sldChg>
      <pc:sldChg chg="del">
        <pc:chgData name="Julio Lopes" userId="d450ea144930a376" providerId="LiveId" clId="{0F56938F-9C30-4BAB-B38D-4DE4FF9E6498}" dt="2026-02-23T14:05:30.991" v="461" actId="47"/>
        <pc:sldMkLst>
          <pc:docMk/>
          <pc:sldMk cId="2824639022" sldId="527"/>
        </pc:sldMkLst>
      </pc:sldChg>
      <pc:sldChg chg="del">
        <pc:chgData name="Julio Lopes" userId="d450ea144930a376" providerId="LiveId" clId="{0F56938F-9C30-4BAB-B38D-4DE4FF9E6498}" dt="2026-02-23T14:05:30.991" v="461" actId="47"/>
        <pc:sldMkLst>
          <pc:docMk/>
          <pc:sldMk cId="1383938297" sldId="528"/>
        </pc:sldMkLst>
      </pc:sldChg>
      <pc:sldChg chg="del">
        <pc:chgData name="Julio Lopes" userId="d450ea144930a376" providerId="LiveId" clId="{0F56938F-9C30-4BAB-B38D-4DE4FF9E6498}" dt="2026-02-23T14:05:30.991" v="461" actId="47"/>
        <pc:sldMkLst>
          <pc:docMk/>
          <pc:sldMk cId="2593385199" sldId="529"/>
        </pc:sldMkLst>
      </pc:sldChg>
      <pc:sldChg chg="del">
        <pc:chgData name="Julio Lopes" userId="d450ea144930a376" providerId="LiveId" clId="{0F56938F-9C30-4BAB-B38D-4DE4FF9E6498}" dt="2026-02-23T14:05:30.991" v="461" actId="47"/>
        <pc:sldMkLst>
          <pc:docMk/>
          <pc:sldMk cId="1992301009" sldId="530"/>
        </pc:sldMkLst>
      </pc:sldChg>
      <pc:sldChg chg="del">
        <pc:chgData name="Julio Lopes" userId="d450ea144930a376" providerId="LiveId" clId="{0F56938F-9C30-4BAB-B38D-4DE4FF9E6498}" dt="2026-02-23T14:05:30.991" v="461" actId="47"/>
        <pc:sldMkLst>
          <pc:docMk/>
          <pc:sldMk cId="3438188553" sldId="531"/>
        </pc:sldMkLst>
      </pc:sldChg>
      <pc:sldChg chg="del">
        <pc:chgData name="Julio Lopes" userId="d450ea144930a376" providerId="LiveId" clId="{0F56938F-9C30-4BAB-B38D-4DE4FF9E6498}" dt="2026-02-23T14:05:30.991" v="461" actId="47"/>
        <pc:sldMkLst>
          <pc:docMk/>
          <pc:sldMk cId="2329072245" sldId="533"/>
        </pc:sldMkLst>
      </pc:sldChg>
      <pc:sldChg chg="del">
        <pc:chgData name="Julio Lopes" userId="d450ea144930a376" providerId="LiveId" clId="{0F56938F-9C30-4BAB-B38D-4DE4FF9E6498}" dt="2026-02-23T14:05:30.991" v="461" actId="47"/>
        <pc:sldMkLst>
          <pc:docMk/>
          <pc:sldMk cId="3322735507" sldId="534"/>
        </pc:sldMkLst>
      </pc:sldChg>
      <pc:sldChg chg="del">
        <pc:chgData name="Julio Lopes" userId="d450ea144930a376" providerId="LiveId" clId="{0F56938F-9C30-4BAB-B38D-4DE4FF9E6498}" dt="2026-02-23T14:06:10.667" v="579" actId="47"/>
        <pc:sldMkLst>
          <pc:docMk/>
          <pc:sldMk cId="421110388" sldId="537"/>
        </pc:sldMkLst>
      </pc:sldChg>
      <pc:sldChg chg="del">
        <pc:chgData name="Julio Lopes" userId="d450ea144930a376" providerId="LiveId" clId="{0F56938F-9C30-4BAB-B38D-4DE4FF9E6498}" dt="2026-02-23T14:06:10.702" v="580" actId="47"/>
        <pc:sldMkLst>
          <pc:docMk/>
          <pc:sldMk cId="4117506376" sldId="538"/>
        </pc:sldMkLst>
      </pc:sldChg>
      <pc:sldChg chg="del">
        <pc:chgData name="Julio Lopes" userId="d450ea144930a376" providerId="LiveId" clId="{0F56938F-9C30-4BAB-B38D-4DE4FF9E6498}" dt="2026-02-23T14:06:10.739" v="581" actId="47"/>
        <pc:sldMkLst>
          <pc:docMk/>
          <pc:sldMk cId="3865071706" sldId="539"/>
        </pc:sldMkLst>
      </pc:sldChg>
      <pc:sldChg chg="del">
        <pc:chgData name="Julio Lopes" userId="d450ea144930a376" providerId="LiveId" clId="{0F56938F-9C30-4BAB-B38D-4DE4FF9E6498}" dt="2026-02-23T14:05:53.467" v="507" actId="47"/>
        <pc:sldMkLst>
          <pc:docMk/>
          <pc:sldMk cId="1383631692" sldId="547"/>
        </pc:sldMkLst>
      </pc:sldChg>
      <pc:sldChg chg="del">
        <pc:chgData name="Julio Lopes" userId="d450ea144930a376" providerId="LiveId" clId="{0F56938F-9C30-4BAB-B38D-4DE4FF9E6498}" dt="2026-02-23T14:06:09.577" v="571" actId="47"/>
        <pc:sldMkLst>
          <pc:docMk/>
          <pc:sldMk cId="2452972946" sldId="548"/>
        </pc:sldMkLst>
      </pc:sldChg>
      <pc:sldChg chg="del">
        <pc:chgData name="Julio Lopes" userId="d450ea144930a376" providerId="LiveId" clId="{0F56938F-9C30-4BAB-B38D-4DE4FF9E6498}" dt="2026-02-23T14:05:50.402" v="499" actId="47"/>
        <pc:sldMkLst>
          <pc:docMk/>
          <pc:sldMk cId="3085052419" sldId="553"/>
        </pc:sldMkLst>
      </pc:sldChg>
      <pc:sldChg chg="del">
        <pc:chgData name="Julio Lopes" userId="d450ea144930a376" providerId="LiveId" clId="{0F56938F-9C30-4BAB-B38D-4DE4FF9E6498}" dt="2026-02-23T14:05:56.351" v="514" actId="47"/>
        <pc:sldMkLst>
          <pc:docMk/>
          <pc:sldMk cId="2792596787" sldId="565"/>
        </pc:sldMkLst>
      </pc:sldChg>
      <pc:sldChg chg="del">
        <pc:chgData name="Julio Lopes" userId="d450ea144930a376" providerId="LiveId" clId="{0F56938F-9C30-4BAB-B38D-4DE4FF9E6498}" dt="2026-02-23T14:05:30.991" v="461" actId="47"/>
        <pc:sldMkLst>
          <pc:docMk/>
          <pc:sldMk cId="4131876202" sldId="566"/>
        </pc:sldMkLst>
      </pc:sldChg>
      <pc:sldChg chg="del">
        <pc:chgData name="Julio Lopes" userId="d450ea144930a376" providerId="LiveId" clId="{0F56938F-9C30-4BAB-B38D-4DE4FF9E6498}" dt="2026-02-23T14:05:58.735" v="525" actId="47"/>
        <pc:sldMkLst>
          <pc:docMk/>
          <pc:sldMk cId="1424456700" sldId="569"/>
        </pc:sldMkLst>
      </pc:sldChg>
      <pc:sldChg chg="del">
        <pc:chgData name="Julio Lopes" userId="d450ea144930a376" providerId="LiveId" clId="{0F56938F-9C30-4BAB-B38D-4DE4FF9E6498}" dt="2026-02-23T14:06:00.553" v="533" actId="47"/>
        <pc:sldMkLst>
          <pc:docMk/>
          <pc:sldMk cId="2041599790" sldId="574"/>
        </pc:sldMkLst>
      </pc:sldChg>
      <pc:sldChg chg="del">
        <pc:chgData name="Julio Lopes" userId="d450ea144930a376" providerId="LiveId" clId="{0F56938F-9C30-4BAB-B38D-4DE4FF9E6498}" dt="2026-02-23T14:05:58.958" v="526" actId="47"/>
        <pc:sldMkLst>
          <pc:docMk/>
          <pc:sldMk cId="2742367815" sldId="576"/>
        </pc:sldMkLst>
      </pc:sldChg>
      <pc:sldChg chg="del">
        <pc:chgData name="Julio Lopes" userId="d450ea144930a376" providerId="LiveId" clId="{0F56938F-9C30-4BAB-B38D-4DE4FF9E6498}" dt="2026-02-23T14:06:00.299" v="532" actId="47"/>
        <pc:sldMkLst>
          <pc:docMk/>
          <pc:sldMk cId="4158748999" sldId="577"/>
        </pc:sldMkLst>
      </pc:sldChg>
      <pc:sldChg chg="del">
        <pc:chgData name="Julio Lopes" userId="d450ea144930a376" providerId="LiveId" clId="{0F56938F-9C30-4BAB-B38D-4DE4FF9E6498}" dt="2026-02-23T14:05:30.991" v="461" actId="47"/>
        <pc:sldMkLst>
          <pc:docMk/>
          <pc:sldMk cId="3336246350" sldId="578"/>
        </pc:sldMkLst>
      </pc:sldChg>
      <pc:sldChg chg="del">
        <pc:chgData name="Julio Lopes" userId="d450ea144930a376" providerId="LiveId" clId="{0F56938F-9C30-4BAB-B38D-4DE4FF9E6498}" dt="2026-02-23T14:05:30.991" v="461" actId="47"/>
        <pc:sldMkLst>
          <pc:docMk/>
          <pc:sldMk cId="3889378154" sldId="579"/>
        </pc:sldMkLst>
      </pc:sldChg>
      <pc:sldChg chg="del">
        <pc:chgData name="Julio Lopes" userId="d450ea144930a376" providerId="LiveId" clId="{0F56938F-9C30-4BAB-B38D-4DE4FF9E6498}" dt="2026-02-23T14:06:00.882" v="534" actId="47"/>
        <pc:sldMkLst>
          <pc:docMk/>
          <pc:sldMk cId="1894853941" sldId="580"/>
        </pc:sldMkLst>
      </pc:sldChg>
      <pc:sldChg chg="del">
        <pc:chgData name="Julio Lopes" userId="d450ea144930a376" providerId="LiveId" clId="{0F56938F-9C30-4BAB-B38D-4DE4FF9E6498}" dt="2026-02-23T14:06:01.117" v="535" actId="47"/>
        <pc:sldMkLst>
          <pc:docMk/>
          <pc:sldMk cId="992099224" sldId="581"/>
        </pc:sldMkLst>
      </pc:sldChg>
      <pc:sldChg chg="del">
        <pc:chgData name="Julio Lopes" userId="d450ea144930a376" providerId="LiveId" clId="{0F56938F-9C30-4BAB-B38D-4DE4FF9E6498}" dt="2026-02-23T14:05:30.991" v="461" actId="47"/>
        <pc:sldMkLst>
          <pc:docMk/>
          <pc:sldMk cId="2641168966" sldId="584"/>
        </pc:sldMkLst>
      </pc:sldChg>
      <pc:sldChg chg="del">
        <pc:chgData name="Julio Lopes" userId="d450ea144930a376" providerId="LiveId" clId="{0F56938F-9C30-4BAB-B38D-4DE4FF9E6498}" dt="2026-02-23T14:05:30.991" v="461" actId="47"/>
        <pc:sldMkLst>
          <pc:docMk/>
          <pc:sldMk cId="862555324" sldId="585"/>
        </pc:sldMkLst>
      </pc:sldChg>
      <pc:sldChg chg="del">
        <pc:chgData name="Julio Lopes" userId="d450ea144930a376" providerId="LiveId" clId="{0F56938F-9C30-4BAB-B38D-4DE4FF9E6498}" dt="2026-02-23T14:05:30.991" v="461" actId="47"/>
        <pc:sldMkLst>
          <pc:docMk/>
          <pc:sldMk cId="3378104479" sldId="586"/>
        </pc:sldMkLst>
      </pc:sldChg>
      <pc:sldChg chg="del">
        <pc:chgData name="Julio Lopes" userId="d450ea144930a376" providerId="LiveId" clId="{0F56938F-9C30-4BAB-B38D-4DE4FF9E6498}" dt="2026-02-23T14:05:30.991" v="461" actId="47"/>
        <pc:sldMkLst>
          <pc:docMk/>
          <pc:sldMk cId="1381063407" sldId="587"/>
        </pc:sldMkLst>
      </pc:sldChg>
      <pc:sldChg chg="del">
        <pc:chgData name="Julio Lopes" userId="d450ea144930a376" providerId="LiveId" clId="{0F56938F-9C30-4BAB-B38D-4DE4FF9E6498}" dt="2026-02-23T14:06:06.283" v="557" actId="47"/>
        <pc:sldMkLst>
          <pc:docMk/>
          <pc:sldMk cId="107084280" sldId="588"/>
        </pc:sldMkLst>
      </pc:sldChg>
      <pc:sldChg chg="del">
        <pc:chgData name="Julio Lopes" userId="d450ea144930a376" providerId="LiveId" clId="{0F56938F-9C30-4BAB-B38D-4DE4FF9E6498}" dt="2026-02-23T14:06:06.477" v="558" actId="47"/>
        <pc:sldMkLst>
          <pc:docMk/>
          <pc:sldMk cId="1145024250" sldId="589"/>
        </pc:sldMkLst>
      </pc:sldChg>
      <pc:sldChg chg="del">
        <pc:chgData name="Julio Lopes" userId="d450ea144930a376" providerId="LiveId" clId="{0F56938F-9C30-4BAB-B38D-4DE4FF9E6498}" dt="2026-02-23T14:06:10.777" v="582" actId="47"/>
        <pc:sldMkLst>
          <pc:docMk/>
          <pc:sldMk cId="1271894656" sldId="705"/>
        </pc:sldMkLst>
      </pc:sldChg>
      <pc:sldChg chg="del">
        <pc:chgData name="Julio Lopes" userId="d450ea144930a376" providerId="LiveId" clId="{0F56938F-9C30-4BAB-B38D-4DE4FF9E6498}" dt="2026-02-23T14:06:15.899" v="604" actId="47"/>
        <pc:sldMkLst>
          <pc:docMk/>
          <pc:sldMk cId="2576593317" sldId="708"/>
        </pc:sldMkLst>
      </pc:sldChg>
      <pc:sldChg chg="del">
        <pc:chgData name="Julio Lopes" userId="d450ea144930a376" providerId="LiveId" clId="{0F56938F-9C30-4BAB-B38D-4DE4FF9E6498}" dt="2026-02-23T14:06:16.218" v="605" actId="47"/>
        <pc:sldMkLst>
          <pc:docMk/>
          <pc:sldMk cId="3256898446" sldId="709"/>
        </pc:sldMkLst>
      </pc:sldChg>
      <pc:sldChg chg="del">
        <pc:chgData name="Julio Lopes" userId="d450ea144930a376" providerId="LiveId" clId="{0F56938F-9C30-4BAB-B38D-4DE4FF9E6498}" dt="2026-02-23T14:06:16.473" v="606" actId="47"/>
        <pc:sldMkLst>
          <pc:docMk/>
          <pc:sldMk cId="1128400274" sldId="710"/>
        </pc:sldMkLst>
      </pc:sldChg>
      <pc:sldChg chg="del">
        <pc:chgData name="Julio Lopes" userId="d450ea144930a376" providerId="LiveId" clId="{0F56938F-9C30-4BAB-B38D-4DE4FF9E6498}" dt="2026-02-23T14:06:16.942" v="608" actId="47"/>
        <pc:sldMkLst>
          <pc:docMk/>
          <pc:sldMk cId="3992251975" sldId="712"/>
        </pc:sldMkLst>
      </pc:sldChg>
      <pc:sldChg chg="del">
        <pc:chgData name="Julio Lopes" userId="d450ea144930a376" providerId="LiveId" clId="{0F56938F-9C30-4BAB-B38D-4DE4FF9E6498}" dt="2026-02-23T14:06:17.391" v="610" actId="47"/>
        <pc:sldMkLst>
          <pc:docMk/>
          <pc:sldMk cId="94018742" sldId="715"/>
        </pc:sldMkLst>
      </pc:sldChg>
      <pc:sldChg chg="del">
        <pc:chgData name="Julio Lopes" userId="d450ea144930a376" providerId="LiveId" clId="{0F56938F-9C30-4BAB-B38D-4DE4FF9E6498}" dt="2026-02-23T14:06:17.597" v="611" actId="47"/>
        <pc:sldMkLst>
          <pc:docMk/>
          <pc:sldMk cId="797267176" sldId="716"/>
        </pc:sldMkLst>
      </pc:sldChg>
      <pc:sldChg chg="modSp del mod">
        <pc:chgData name="Julio Lopes" userId="d450ea144930a376" providerId="LiveId" clId="{0F56938F-9C30-4BAB-B38D-4DE4FF9E6498}" dt="2026-02-23T14:02:25.527" v="416" actId="47"/>
        <pc:sldMkLst>
          <pc:docMk/>
          <pc:sldMk cId="668101629" sldId="759"/>
        </pc:sldMkLst>
        <pc:spChg chg="mod">
          <ac:chgData name="Julio Lopes" userId="d450ea144930a376" providerId="LiveId" clId="{0F56938F-9C30-4BAB-B38D-4DE4FF9E6498}" dt="2026-02-23T14:02:13.277" v="415" actId="20577"/>
          <ac:spMkLst>
            <pc:docMk/>
            <pc:sldMk cId="668101629" sldId="759"/>
            <ac:spMk id="139" creationId="{74816480-B5EB-7AA9-F8D4-AAB26F8E030B}"/>
          </ac:spMkLst>
        </pc:spChg>
      </pc:sldChg>
      <pc:sldChg chg="del">
        <pc:chgData name="Julio Lopes" userId="d450ea144930a376" providerId="LiveId" clId="{0F56938F-9C30-4BAB-B38D-4DE4FF9E6498}" dt="2026-02-23T14:05:30.991" v="461" actId="47"/>
        <pc:sldMkLst>
          <pc:docMk/>
          <pc:sldMk cId="2620265239" sldId="762"/>
        </pc:sldMkLst>
      </pc:sldChg>
      <pc:sldChg chg="del">
        <pc:chgData name="Julio Lopes" userId="d450ea144930a376" providerId="LiveId" clId="{0F56938F-9C30-4BAB-B38D-4DE4FF9E6498}" dt="2026-02-23T14:05:30.991" v="461" actId="47"/>
        <pc:sldMkLst>
          <pc:docMk/>
          <pc:sldMk cId="0" sldId="794"/>
        </pc:sldMkLst>
      </pc:sldChg>
      <pc:sldChg chg="del">
        <pc:chgData name="Julio Lopes" userId="d450ea144930a376" providerId="LiveId" clId="{0F56938F-9C30-4BAB-B38D-4DE4FF9E6498}" dt="2026-02-23T14:05:30.991" v="461" actId="47"/>
        <pc:sldMkLst>
          <pc:docMk/>
          <pc:sldMk cId="1697391682" sldId="796"/>
        </pc:sldMkLst>
      </pc:sldChg>
      <pc:sldChg chg="del">
        <pc:chgData name="Julio Lopes" userId="d450ea144930a376" providerId="LiveId" clId="{0F56938F-9C30-4BAB-B38D-4DE4FF9E6498}" dt="2026-02-23T14:05:30.991" v="461" actId="47"/>
        <pc:sldMkLst>
          <pc:docMk/>
          <pc:sldMk cId="2687190949" sldId="797"/>
        </pc:sldMkLst>
      </pc:sldChg>
      <pc:sldChg chg="del">
        <pc:chgData name="Julio Lopes" userId="d450ea144930a376" providerId="LiveId" clId="{0F56938F-9C30-4BAB-B38D-4DE4FF9E6498}" dt="2026-02-23T14:05:30.991" v="461" actId="47"/>
        <pc:sldMkLst>
          <pc:docMk/>
          <pc:sldMk cId="2776806042" sldId="798"/>
        </pc:sldMkLst>
      </pc:sldChg>
      <pc:sldChg chg="del">
        <pc:chgData name="Julio Lopes" userId="d450ea144930a376" providerId="LiveId" clId="{0F56938F-9C30-4BAB-B38D-4DE4FF9E6498}" dt="2026-02-23T14:05:30.991" v="461" actId="47"/>
        <pc:sldMkLst>
          <pc:docMk/>
          <pc:sldMk cId="993034910" sldId="800"/>
        </pc:sldMkLst>
      </pc:sldChg>
      <pc:sldChg chg="del">
        <pc:chgData name="Julio Lopes" userId="d450ea144930a376" providerId="LiveId" clId="{0F56938F-9C30-4BAB-B38D-4DE4FF9E6498}" dt="2026-02-23T14:05:30.991" v="461" actId="47"/>
        <pc:sldMkLst>
          <pc:docMk/>
          <pc:sldMk cId="1217267931" sldId="801"/>
        </pc:sldMkLst>
      </pc:sldChg>
      <pc:sldChg chg="del">
        <pc:chgData name="Julio Lopes" userId="d450ea144930a376" providerId="LiveId" clId="{0F56938F-9C30-4BAB-B38D-4DE4FF9E6498}" dt="2026-02-23T14:05:30.991" v="461" actId="47"/>
        <pc:sldMkLst>
          <pc:docMk/>
          <pc:sldMk cId="3543989738" sldId="802"/>
        </pc:sldMkLst>
      </pc:sldChg>
      <pc:sldChg chg="del">
        <pc:chgData name="Julio Lopes" userId="d450ea144930a376" providerId="LiveId" clId="{0F56938F-9C30-4BAB-B38D-4DE4FF9E6498}" dt="2026-02-23T14:05:30.991" v="461" actId="47"/>
        <pc:sldMkLst>
          <pc:docMk/>
          <pc:sldMk cId="3552634854" sldId="804"/>
        </pc:sldMkLst>
      </pc:sldChg>
      <pc:sldChg chg="del">
        <pc:chgData name="Julio Lopes" userId="d450ea144930a376" providerId="LiveId" clId="{0F56938F-9C30-4BAB-B38D-4DE4FF9E6498}" dt="2026-02-23T14:05:30.991" v="461" actId="47"/>
        <pc:sldMkLst>
          <pc:docMk/>
          <pc:sldMk cId="3824431518" sldId="805"/>
        </pc:sldMkLst>
      </pc:sldChg>
      <pc:sldChg chg="del">
        <pc:chgData name="Julio Lopes" userId="d450ea144930a376" providerId="LiveId" clId="{0F56938F-9C30-4BAB-B38D-4DE4FF9E6498}" dt="2026-02-23T14:05:30.991" v="461" actId="47"/>
        <pc:sldMkLst>
          <pc:docMk/>
          <pc:sldMk cId="728001207" sldId="806"/>
        </pc:sldMkLst>
      </pc:sldChg>
      <pc:sldChg chg="del">
        <pc:chgData name="Julio Lopes" userId="d450ea144930a376" providerId="LiveId" clId="{0F56938F-9C30-4BAB-B38D-4DE4FF9E6498}" dt="2026-02-23T14:05:30.991" v="461" actId="47"/>
        <pc:sldMkLst>
          <pc:docMk/>
          <pc:sldMk cId="3530984061" sldId="807"/>
        </pc:sldMkLst>
      </pc:sldChg>
      <pc:sldChg chg="del">
        <pc:chgData name="Julio Lopes" userId="d450ea144930a376" providerId="LiveId" clId="{0F56938F-9C30-4BAB-B38D-4DE4FF9E6498}" dt="2026-02-23T14:05:30.991" v="461" actId="47"/>
        <pc:sldMkLst>
          <pc:docMk/>
          <pc:sldMk cId="4242779750" sldId="808"/>
        </pc:sldMkLst>
      </pc:sldChg>
      <pc:sldChg chg="del">
        <pc:chgData name="Julio Lopes" userId="d450ea144930a376" providerId="LiveId" clId="{0F56938F-9C30-4BAB-B38D-4DE4FF9E6498}" dt="2026-02-23T14:05:30.991" v="461" actId="47"/>
        <pc:sldMkLst>
          <pc:docMk/>
          <pc:sldMk cId="3663897772" sldId="809"/>
        </pc:sldMkLst>
      </pc:sldChg>
      <pc:sldChg chg="del">
        <pc:chgData name="Julio Lopes" userId="d450ea144930a376" providerId="LiveId" clId="{0F56938F-9C30-4BAB-B38D-4DE4FF9E6498}" dt="2026-02-23T14:05:30.991" v="461" actId="47"/>
        <pc:sldMkLst>
          <pc:docMk/>
          <pc:sldMk cId="2875431833" sldId="810"/>
        </pc:sldMkLst>
      </pc:sldChg>
      <pc:sldChg chg="del">
        <pc:chgData name="Julio Lopes" userId="d450ea144930a376" providerId="LiveId" clId="{0F56938F-9C30-4BAB-B38D-4DE4FF9E6498}" dt="2026-02-23T14:05:30.991" v="461" actId="47"/>
        <pc:sldMkLst>
          <pc:docMk/>
          <pc:sldMk cId="1483455351" sldId="811"/>
        </pc:sldMkLst>
      </pc:sldChg>
      <pc:sldChg chg="del">
        <pc:chgData name="Julio Lopes" userId="d450ea144930a376" providerId="LiveId" clId="{0F56938F-9C30-4BAB-B38D-4DE4FF9E6498}" dt="2026-02-23T14:06:18.617" v="615" actId="47"/>
        <pc:sldMkLst>
          <pc:docMk/>
          <pc:sldMk cId="3843763986" sldId="873"/>
        </pc:sldMkLst>
      </pc:sldChg>
      <pc:sldChg chg="del">
        <pc:chgData name="Julio Lopes" userId="d450ea144930a376" providerId="LiveId" clId="{0F56938F-9C30-4BAB-B38D-4DE4FF9E6498}" dt="2026-02-23T14:06:18.878" v="616" actId="47"/>
        <pc:sldMkLst>
          <pc:docMk/>
          <pc:sldMk cId="1480810321" sldId="882"/>
        </pc:sldMkLst>
      </pc:sldChg>
      <pc:sldChg chg="del">
        <pc:chgData name="Julio Lopes" userId="d450ea144930a376" providerId="LiveId" clId="{0F56938F-9C30-4BAB-B38D-4DE4FF9E6498}" dt="2026-02-23T14:06:19.109" v="617" actId="47"/>
        <pc:sldMkLst>
          <pc:docMk/>
          <pc:sldMk cId="2644571374" sldId="885"/>
        </pc:sldMkLst>
      </pc:sldChg>
      <pc:sldChg chg="del">
        <pc:chgData name="Julio Lopes" userId="d450ea144930a376" providerId="LiveId" clId="{0F56938F-9C30-4BAB-B38D-4DE4FF9E6498}" dt="2026-02-23T14:06:19.258" v="618" actId="47"/>
        <pc:sldMkLst>
          <pc:docMk/>
          <pc:sldMk cId="2661660758" sldId="887"/>
        </pc:sldMkLst>
      </pc:sldChg>
      <pc:sldChg chg="del">
        <pc:chgData name="Julio Lopes" userId="d450ea144930a376" providerId="LiveId" clId="{0F56938F-9C30-4BAB-B38D-4DE4FF9E6498}" dt="2026-02-23T14:06:19.771" v="619" actId="47"/>
        <pc:sldMkLst>
          <pc:docMk/>
          <pc:sldMk cId="1351848182" sldId="888"/>
        </pc:sldMkLst>
      </pc:sldChg>
      <pc:sldChg chg="del">
        <pc:chgData name="Julio Lopes" userId="d450ea144930a376" providerId="LiveId" clId="{0F56938F-9C30-4BAB-B38D-4DE4FF9E6498}" dt="2026-02-23T14:06:19.817" v="620" actId="47"/>
        <pc:sldMkLst>
          <pc:docMk/>
          <pc:sldMk cId="2949382023" sldId="889"/>
        </pc:sldMkLst>
      </pc:sldChg>
      <pc:sldChg chg="del">
        <pc:chgData name="Julio Lopes" userId="d450ea144930a376" providerId="LiveId" clId="{0F56938F-9C30-4BAB-B38D-4DE4FF9E6498}" dt="2026-02-23T14:06:21.081" v="631" actId="47"/>
        <pc:sldMkLst>
          <pc:docMk/>
          <pc:sldMk cId="214220204" sldId="892"/>
        </pc:sldMkLst>
      </pc:sldChg>
      <pc:sldChg chg="del">
        <pc:chgData name="Julio Lopes" userId="d450ea144930a376" providerId="LiveId" clId="{0F56938F-9C30-4BAB-B38D-4DE4FF9E6498}" dt="2026-02-23T14:06:21.287" v="632" actId="47"/>
        <pc:sldMkLst>
          <pc:docMk/>
          <pc:sldMk cId="293740114" sldId="897"/>
        </pc:sldMkLst>
      </pc:sldChg>
      <pc:sldChg chg="del">
        <pc:chgData name="Julio Lopes" userId="d450ea144930a376" providerId="LiveId" clId="{0F56938F-9C30-4BAB-B38D-4DE4FF9E6498}" dt="2026-02-23T14:06:21.523" v="633" actId="47"/>
        <pc:sldMkLst>
          <pc:docMk/>
          <pc:sldMk cId="2888217926" sldId="898"/>
        </pc:sldMkLst>
      </pc:sldChg>
      <pc:sldChg chg="del">
        <pc:chgData name="Julio Lopes" userId="d450ea144930a376" providerId="LiveId" clId="{0F56938F-9C30-4BAB-B38D-4DE4FF9E6498}" dt="2026-02-23T14:06:21.741" v="634" actId="47"/>
        <pc:sldMkLst>
          <pc:docMk/>
          <pc:sldMk cId="3387902654" sldId="900"/>
        </pc:sldMkLst>
      </pc:sldChg>
      <pc:sldChg chg="del">
        <pc:chgData name="Julio Lopes" userId="d450ea144930a376" providerId="LiveId" clId="{0F56938F-9C30-4BAB-B38D-4DE4FF9E6498}" dt="2026-02-23T14:06:22.409" v="637" actId="47"/>
        <pc:sldMkLst>
          <pc:docMk/>
          <pc:sldMk cId="1568333774" sldId="901"/>
        </pc:sldMkLst>
      </pc:sldChg>
      <pc:sldChg chg="del">
        <pc:chgData name="Julio Lopes" userId="d450ea144930a376" providerId="LiveId" clId="{0F56938F-9C30-4BAB-B38D-4DE4FF9E6498}" dt="2026-02-23T14:06:19.857" v="622" actId="47"/>
        <pc:sldMkLst>
          <pc:docMk/>
          <pc:sldMk cId="2036232497" sldId="907"/>
        </pc:sldMkLst>
      </pc:sldChg>
      <pc:sldChg chg="del">
        <pc:chgData name="Julio Lopes" userId="d450ea144930a376" providerId="LiveId" clId="{0F56938F-9C30-4BAB-B38D-4DE4FF9E6498}" dt="2026-02-23T14:06:19.890" v="623" actId="47"/>
        <pc:sldMkLst>
          <pc:docMk/>
          <pc:sldMk cId="754806855" sldId="908"/>
        </pc:sldMkLst>
      </pc:sldChg>
      <pc:sldChg chg="del">
        <pc:chgData name="Julio Lopes" userId="d450ea144930a376" providerId="LiveId" clId="{0F56938F-9C30-4BAB-B38D-4DE4FF9E6498}" dt="2026-02-23T14:06:19.922" v="624" actId="47"/>
        <pc:sldMkLst>
          <pc:docMk/>
          <pc:sldMk cId="778020743" sldId="910"/>
        </pc:sldMkLst>
      </pc:sldChg>
      <pc:sldChg chg="del">
        <pc:chgData name="Julio Lopes" userId="d450ea144930a376" providerId="LiveId" clId="{0F56938F-9C30-4BAB-B38D-4DE4FF9E6498}" dt="2026-02-23T14:06:19.948" v="625" actId="47"/>
        <pc:sldMkLst>
          <pc:docMk/>
          <pc:sldMk cId="2813714833" sldId="911"/>
        </pc:sldMkLst>
      </pc:sldChg>
      <pc:sldChg chg="del">
        <pc:chgData name="Julio Lopes" userId="d450ea144930a376" providerId="LiveId" clId="{0F56938F-9C30-4BAB-B38D-4DE4FF9E6498}" dt="2026-02-23T14:06:20.279" v="628" actId="47"/>
        <pc:sldMkLst>
          <pc:docMk/>
          <pc:sldMk cId="939054488" sldId="912"/>
        </pc:sldMkLst>
      </pc:sldChg>
      <pc:sldChg chg="del">
        <pc:chgData name="Julio Lopes" userId="d450ea144930a376" providerId="LiveId" clId="{0F56938F-9C30-4BAB-B38D-4DE4FF9E6498}" dt="2026-02-23T14:05:30.991" v="461" actId="47"/>
        <pc:sldMkLst>
          <pc:docMk/>
          <pc:sldMk cId="3712975863" sldId="922"/>
        </pc:sldMkLst>
      </pc:sldChg>
      <pc:sldChg chg="del">
        <pc:chgData name="Julio Lopes" userId="d450ea144930a376" providerId="LiveId" clId="{0F56938F-9C30-4BAB-B38D-4DE4FF9E6498}" dt="2026-02-23T14:06:10.807" v="583" actId="47"/>
        <pc:sldMkLst>
          <pc:docMk/>
          <pc:sldMk cId="2147781096" sldId="925"/>
        </pc:sldMkLst>
      </pc:sldChg>
      <pc:sldChg chg="del">
        <pc:chgData name="Julio Lopes" userId="d450ea144930a376" providerId="LiveId" clId="{0F56938F-9C30-4BAB-B38D-4DE4FF9E6498}" dt="2026-02-23T14:06:09.797" v="572" actId="47"/>
        <pc:sldMkLst>
          <pc:docMk/>
          <pc:sldMk cId="3587422341" sldId="926"/>
        </pc:sldMkLst>
      </pc:sldChg>
      <pc:sldChg chg="del">
        <pc:chgData name="Julio Lopes" userId="d450ea144930a376" providerId="LiveId" clId="{0F56938F-9C30-4BAB-B38D-4DE4FF9E6498}" dt="2026-02-23T14:06:10.017" v="573" actId="47"/>
        <pc:sldMkLst>
          <pc:docMk/>
          <pc:sldMk cId="894077847" sldId="927"/>
        </pc:sldMkLst>
      </pc:sldChg>
      <pc:sldChg chg="del">
        <pc:chgData name="Julio Lopes" userId="d450ea144930a376" providerId="LiveId" clId="{0F56938F-9C30-4BAB-B38D-4DE4FF9E6498}" dt="2026-02-23T14:06:10.537" v="574" actId="47"/>
        <pc:sldMkLst>
          <pc:docMk/>
          <pc:sldMk cId="2507651534" sldId="928"/>
        </pc:sldMkLst>
      </pc:sldChg>
      <pc:sldChg chg="del">
        <pc:chgData name="Julio Lopes" userId="d450ea144930a376" providerId="LiveId" clId="{0F56938F-9C30-4BAB-B38D-4DE4FF9E6498}" dt="2026-02-23T14:06:10.557" v="575" actId="47"/>
        <pc:sldMkLst>
          <pc:docMk/>
          <pc:sldMk cId="4275595687" sldId="929"/>
        </pc:sldMkLst>
      </pc:sldChg>
      <pc:sldChg chg="del">
        <pc:chgData name="Julio Lopes" userId="d450ea144930a376" providerId="LiveId" clId="{0F56938F-9C30-4BAB-B38D-4DE4FF9E6498}" dt="2026-02-23T14:06:10.899" v="585" actId="47"/>
        <pc:sldMkLst>
          <pc:docMk/>
          <pc:sldMk cId="3429381446" sldId="930"/>
        </pc:sldMkLst>
      </pc:sldChg>
      <pc:sldChg chg="del">
        <pc:chgData name="Julio Lopes" userId="d450ea144930a376" providerId="LiveId" clId="{0F56938F-9C30-4BAB-B38D-4DE4FF9E6498}" dt="2026-02-23T14:06:10.857" v="584" actId="47"/>
        <pc:sldMkLst>
          <pc:docMk/>
          <pc:sldMk cId="1232225204" sldId="931"/>
        </pc:sldMkLst>
      </pc:sldChg>
      <pc:sldChg chg="del">
        <pc:chgData name="Julio Lopes" userId="d450ea144930a376" providerId="LiveId" clId="{0F56938F-9C30-4BAB-B38D-4DE4FF9E6498}" dt="2026-02-23T14:06:10.949" v="586" actId="47"/>
        <pc:sldMkLst>
          <pc:docMk/>
          <pc:sldMk cId="3896175510" sldId="932"/>
        </pc:sldMkLst>
      </pc:sldChg>
      <pc:sldChg chg="del">
        <pc:chgData name="Julio Lopes" userId="d450ea144930a376" providerId="LiveId" clId="{0F56938F-9C30-4BAB-B38D-4DE4FF9E6498}" dt="2026-02-23T14:06:11.347" v="587" actId="47"/>
        <pc:sldMkLst>
          <pc:docMk/>
          <pc:sldMk cId="2404251558" sldId="933"/>
        </pc:sldMkLst>
      </pc:sldChg>
      <pc:sldChg chg="del">
        <pc:chgData name="Julio Lopes" userId="d450ea144930a376" providerId="LiveId" clId="{0F56938F-9C30-4BAB-B38D-4DE4FF9E6498}" dt="2026-02-23T14:06:11.679" v="588" actId="47"/>
        <pc:sldMkLst>
          <pc:docMk/>
          <pc:sldMk cId="3623237614" sldId="934"/>
        </pc:sldMkLst>
      </pc:sldChg>
      <pc:sldChg chg="del">
        <pc:chgData name="Julio Lopes" userId="d450ea144930a376" providerId="LiveId" clId="{0F56938F-9C30-4BAB-B38D-4DE4FF9E6498}" dt="2026-02-23T14:06:11.929" v="589" actId="47"/>
        <pc:sldMkLst>
          <pc:docMk/>
          <pc:sldMk cId="2763077663" sldId="935"/>
        </pc:sldMkLst>
      </pc:sldChg>
      <pc:sldChg chg="del">
        <pc:chgData name="Julio Lopes" userId="d450ea144930a376" providerId="LiveId" clId="{0F56938F-9C30-4BAB-B38D-4DE4FF9E6498}" dt="2026-02-23T14:06:12.149" v="590" actId="47"/>
        <pc:sldMkLst>
          <pc:docMk/>
          <pc:sldMk cId="632197013" sldId="936"/>
        </pc:sldMkLst>
      </pc:sldChg>
      <pc:sldChg chg="del">
        <pc:chgData name="Julio Lopes" userId="d450ea144930a376" providerId="LiveId" clId="{0F56938F-9C30-4BAB-B38D-4DE4FF9E6498}" dt="2026-02-23T14:06:12.368" v="591" actId="47"/>
        <pc:sldMkLst>
          <pc:docMk/>
          <pc:sldMk cId="2883677334" sldId="937"/>
        </pc:sldMkLst>
      </pc:sldChg>
      <pc:sldChg chg="del">
        <pc:chgData name="Julio Lopes" userId="d450ea144930a376" providerId="LiveId" clId="{0F56938F-9C30-4BAB-B38D-4DE4FF9E6498}" dt="2026-02-23T14:06:12.787" v="593" actId="47"/>
        <pc:sldMkLst>
          <pc:docMk/>
          <pc:sldMk cId="1437280554" sldId="941"/>
        </pc:sldMkLst>
      </pc:sldChg>
      <pc:sldChg chg="del">
        <pc:chgData name="Julio Lopes" userId="d450ea144930a376" providerId="LiveId" clId="{0F56938F-9C30-4BAB-B38D-4DE4FF9E6498}" dt="2026-02-23T14:06:14.147" v="597" actId="47"/>
        <pc:sldMkLst>
          <pc:docMk/>
          <pc:sldMk cId="3402049855" sldId="943"/>
        </pc:sldMkLst>
      </pc:sldChg>
      <pc:sldChg chg="del">
        <pc:chgData name="Julio Lopes" userId="d450ea144930a376" providerId="LiveId" clId="{0F56938F-9C30-4BAB-B38D-4DE4FF9E6498}" dt="2026-02-23T14:06:14.647" v="599" actId="47"/>
        <pc:sldMkLst>
          <pc:docMk/>
          <pc:sldMk cId="1841428673" sldId="944"/>
        </pc:sldMkLst>
      </pc:sldChg>
      <pc:sldChg chg="del">
        <pc:chgData name="Julio Lopes" userId="d450ea144930a376" providerId="LiveId" clId="{0F56938F-9C30-4BAB-B38D-4DE4FF9E6498}" dt="2026-02-23T14:06:15.193" v="601" actId="47"/>
        <pc:sldMkLst>
          <pc:docMk/>
          <pc:sldMk cId="3473947761" sldId="945"/>
        </pc:sldMkLst>
      </pc:sldChg>
      <pc:sldChg chg="del">
        <pc:chgData name="Julio Lopes" userId="d450ea144930a376" providerId="LiveId" clId="{0F56938F-9C30-4BAB-B38D-4DE4FF9E6498}" dt="2026-02-23T14:06:15.484" v="602" actId="47"/>
        <pc:sldMkLst>
          <pc:docMk/>
          <pc:sldMk cId="408026607" sldId="946"/>
        </pc:sldMkLst>
      </pc:sldChg>
      <pc:sldChg chg="del">
        <pc:chgData name="Julio Lopes" userId="d450ea144930a376" providerId="LiveId" clId="{0F56938F-9C30-4BAB-B38D-4DE4FF9E6498}" dt="2026-02-23T14:06:15.676" v="603" actId="47"/>
        <pc:sldMkLst>
          <pc:docMk/>
          <pc:sldMk cId="1557509413" sldId="947"/>
        </pc:sldMkLst>
      </pc:sldChg>
      <pc:sldChg chg="del">
        <pc:chgData name="Julio Lopes" userId="d450ea144930a376" providerId="LiveId" clId="{0F56938F-9C30-4BAB-B38D-4DE4FF9E6498}" dt="2026-02-23T14:06:18.317" v="614" actId="47"/>
        <pc:sldMkLst>
          <pc:docMk/>
          <pc:sldMk cId="1025860924" sldId="948"/>
        </pc:sldMkLst>
      </pc:sldChg>
      <pc:sldChg chg="del">
        <pc:chgData name="Julio Lopes" userId="d450ea144930a376" providerId="LiveId" clId="{0F56938F-9C30-4BAB-B38D-4DE4FF9E6498}" dt="2026-02-23T14:04:17.405" v="437" actId="47"/>
        <pc:sldMkLst>
          <pc:docMk/>
          <pc:sldMk cId="3760477449" sldId="950"/>
        </pc:sldMkLst>
      </pc:sldChg>
      <pc:sldChg chg="modSp mod">
        <pc:chgData name="Julio Lopes" userId="d450ea144930a376" providerId="LiveId" clId="{0F56938F-9C30-4BAB-B38D-4DE4FF9E6498}" dt="2026-02-23T15:36:16.068" v="1421" actId="20577"/>
        <pc:sldMkLst>
          <pc:docMk/>
          <pc:sldMk cId="1156530667" sldId="951"/>
        </pc:sldMkLst>
        <pc:spChg chg="mod">
          <ac:chgData name="Julio Lopes" userId="d450ea144930a376" providerId="LiveId" clId="{0F56938F-9C30-4BAB-B38D-4DE4FF9E6498}" dt="2026-02-23T15:36:16.068" v="1421" actId="20577"/>
          <ac:spMkLst>
            <pc:docMk/>
            <pc:sldMk cId="1156530667" sldId="951"/>
            <ac:spMk id="139" creationId="{388E927B-8E41-CD95-9009-3DC3CD212404}"/>
          </ac:spMkLst>
        </pc:spChg>
      </pc:sldChg>
      <pc:sldChg chg="modSp add del mod">
        <pc:chgData name="Julio Lopes" userId="d450ea144930a376" providerId="LiveId" clId="{0F56938F-9C30-4BAB-B38D-4DE4FF9E6498}" dt="2026-02-23T15:31:19.516" v="1324" actId="27636"/>
        <pc:sldMkLst>
          <pc:docMk/>
          <pc:sldMk cId="3314357573" sldId="955"/>
        </pc:sldMkLst>
        <pc:spChg chg="mod">
          <ac:chgData name="Julio Lopes" userId="d450ea144930a376" providerId="LiveId" clId="{0F56938F-9C30-4BAB-B38D-4DE4FF9E6498}" dt="2026-02-23T15:31:19.516" v="1324" actId="27636"/>
          <ac:spMkLst>
            <pc:docMk/>
            <pc:sldMk cId="3314357573" sldId="955"/>
            <ac:spMk id="139" creationId="{8BF43807-643F-88E7-6EC4-6019C6F7214B}"/>
          </ac:spMkLst>
        </pc:spChg>
      </pc:sldChg>
      <pc:sldChg chg="modSp mod">
        <pc:chgData name="Julio Lopes" userId="d450ea144930a376" providerId="LiveId" clId="{0F56938F-9C30-4BAB-B38D-4DE4FF9E6498}" dt="2026-02-23T15:36:46.492" v="1424" actId="20577"/>
        <pc:sldMkLst>
          <pc:docMk/>
          <pc:sldMk cId="3247513663" sldId="956"/>
        </pc:sldMkLst>
        <pc:spChg chg="mod">
          <ac:chgData name="Julio Lopes" userId="d450ea144930a376" providerId="LiveId" clId="{0F56938F-9C30-4BAB-B38D-4DE4FF9E6498}" dt="2026-02-23T15:36:46.492" v="1424" actId="20577"/>
          <ac:spMkLst>
            <pc:docMk/>
            <pc:sldMk cId="3247513663" sldId="956"/>
            <ac:spMk id="3" creationId="{92175AF1-2B49-DCE2-7368-D376A8288A71}"/>
          </ac:spMkLst>
        </pc:spChg>
      </pc:sldChg>
      <pc:sldChg chg="add del">
        <pc:chgData name="Julio Lopes" userId="d450ea144930a376" providerId="LiveId" clId="{0F56938F-9C30-4BAB-B38D-4DE4FF9E6498}" dt="2026-02-23T14:07:33.351" v="658" actId="2890"/>
        <pc:sldMkLst>
          <pc:docMk/>
          <pc:sldMk cId="1445348008" sldId="957"/>
        </pc:sldMkLst>
      </pc:sldChg>
      <pc:sldChg chg="modSp add mod">
        <pc:chgData name="Julio Lopes" userId="d450ea144930a376" providerId="LiveId" clId="{0F56938F-9C30-4BAB-B38D-4DE4FF9E6498}" dt="2026-02-23T15:31:06.080" v="1320" actId="5793"/>
        <pc:sldMkLst>
          <pc:docMk/>
          <pc:sldMk cId="3495752170" sldId="957"/>
        </pc:sldMkLst>
        <pc:spChg chg="mod">
          <ac:chgData name="Julio Lopes" userId="d450ea144930a376" providerId="LiveId" clId="{0F56938F-9C30-4BAB-B38D-4DE4FF9E6498}" dt="2026-02-23T15:31:06.080" v="1320" actId="5793"/>
          <ac:spMkLst>
            <pc:docMk/>
            <pc:sldMk cId="3495752170" sldId="957"/>
            <ac:spMk id="139" creationId="{FE177BFD-01EC-CA8A-057A-0E461223AECF}"/>
          </ac:spMkLst>
        </pc:spChg>
      </pc:sldChg>
      <pc:sldChg chg="del">
        <pc:chgData name="Julio Lopes" userId="d450ea144930a376" providerId="LiveId" clId="{0F56938F-9C30-4BAB-B38D-4DE4FF9E6498}" dt="2026-02-23T14:05:30.991" v="461" actId="47"/>
        <pc:sldMkLst>
          <pc:docMk/>
          <pc:sldMk cId="3125335261" sldId="968"/>
        </pc:sldMkLst>
      </pc:sldChg>
      <pc:sldChg chg="del">
        <pc:chgData name="Julio Lopes" userId="d450ea144930a376" providerId="LiveId" clId="{0F56938F-9C30-4BAB-B38D-4DE4FF9E6498}" dt="2026-02-23T14:05:30.991" v="461" actId="47"/>
        <pc:sldMkLst>
          <pc:docMk/>
          <pc:sldMk cId="1272764266" sldId="973"/>
        </pc:sldMkLst>
      </pc:sldChg>
      <pc:sldChg chg="del">
        <pc:chgData name="Julio Lopes" userId="d450ea144930a376" providerId="LiveId" clId="{0F56938F-9C30-4BAB-B38D-4DE4FF9E6498}" dt="2026-02-23T14:05:30.991" v="461" actId="47"/>
        <pc:sldMkLst>
          <pc:docMk/>
          <pc:sldMk cId="903709716" sldId="974"/>
        </pc:sldMkLst>
      </pc:sldChg>
      <pc:sldChg chg="del">
        <pc:chgData name="Julio Lopes" userId="d450ea144930a376" providerId="LiveId" clId="{0F56938F-9C30-4BAB-B38D-4DE4FF9E6498}" dt="2026-02-23T14:05:30.991" v="461" actId="47"/>
        <pc:sldMkLst>
          <pc:docMk/>
          <pc:sldMk cId="1419693477" sldId="975"/>
        </pc:sldMkLst>
      </pc:sldChg>
      <pc:sldChg chg="del">
        <pc:chgData name="Julio Lopes" userId="d450ea144930a376" providerId="LiveId" clId="{0F56938F-9C30-4BAB-B38D-4DE4FF9E6498}" dt="2026-02-23T14:05:30.991" v="461" actId="47"/>
        <pc:sldMkLst>
          <pc:docMk/>
          <pc:sldMk cId="2323250374" sldId="976"/>
        </pc:sldMkLst>
      </pc:sldChg>
      <pc:sldChg chg="del">
        <pc:chgData name="Julio Lopes" userId="d450ea144930a376" providerId="LiveId" clId="{0F56938F-9C30-4BAB-B38D-4DE4FF9E6498}" dt="2026-02-23T14:05:30.991" v="461" actId="47"/>
        <pc:sldMkLst>
          <pc:docMk/>
          <pc:sldMk cId="659990678" sldId="977"/>
        </pc:sldMkLst>
      </pc:sldChg>
      <pc:sldChg chg="del">
        <pc:chgData name="Julio Lopes" userId="d450ea144930a376" providerId="LiveId" clId="{0F56938F-9C30-4BAB-B38D-4DE4FF9E6498}" dt="2026-02-23T14:05:30.991" v="461" actId="47"/>
        <pc:sldMkLst>
          <pc:docMk/>
          <pc:sldMk cId="955487910" sldId="978"/>
        </pc:sldMkLst>
      </pc:sldChg>
      <pc:sldChg chg="del">
        <pc:chgData name="Julio Lopes" userId="d450ea144930a376" providerId="LiveId" clId="{0F56938F-9C30-4BAB-B38D-4DE4FF9E6498}" dt="2026-02-23T14:05:30.991" v="461" actId="47"/>
        <pc:sldMkLst>
          <pc:docMk/>
          <pc:sldMk cId="1058955025" sldId="979"/>
        </pc:sldMkLst>
      </pc:sldChg>
      <pc:sldChg chg="del">
        <pc:chgData name="Julio Lopes" userId="d450ea144930a376" providerId="LiveId" clId="{0F56938F-9C30-4BAB-B38D-4DE4FF9E6498}" dt="2026-02-23T14:05:30.991" v="461" actId="47"/>
        <pc:sldMkLst>
          <pc:docMk/>
          <pc:sldMk cId="1348705815" sldId="980"/>
        </pc:sldMkLst>
      </pc:sldChg>
      <pc:sldChg chg="del">
        <pc:chgData name="Julio Lopes" userId="d450ea144930a376" providerId="LiveId" clId="{0F56938F-9C30-4BAB-B38D-4DE4FF9E6498}" dt="2026-02-23T14:05:30.991" v="461" actId="47"/>
        <pc:sldMkLst>
          <pc:docMk/>
          <pc:sldMk cId="3934605393" sldId="981"/>
        </pc:sldMkLst>
      </pc:sldChg>
      <pc:sldChg chg="del">
        <pc:chgData name="Julio Lopes" userId="d450ea144930a376" providerId="LiveId" clId="{0F56938F-9C30-4BAB-B38D-4DE4FF9E6498}" dt="2026-02-23T14:05:30.991" v="461" actId="47"/>
        <pc:sldMkLst>
          <pc:docMk/>
          <pc:sldMk cId="1841754748" sldId="982"/>
        </pc:sldMkLst>
      </pc:sldChg>
      <pc:sldChg chg="del">
        <pc:chgData name="Julio Lopes" userId="d450ea144930a376" providerId="LiveId" clId="{0F56938F-9C30-4BAB-B38D-4DE4FF9E6498}" dt="2026-02-23T14:05:30.991" v="461" actId="47"/>
        <pc:sldMkLst>
          <pc:docMk/>
          <pc:sldMk cId="642221956" sldId="985"/>
        </pc:sldMkLst>
      </pc:sldChg>
      <pc:sldChg chg="del">
        <pc:chgData name="Julio Lopes" userId="d450ea144930a376" providerId="LiveId" clId="{0F56938F-9C30-4BAB-B38D-4DE4FF9E6498}" dt="2026-02-23T14:05:30.991" v="461" actId="47"/>
        <pc:sldMkLst>
          <pc:docMk/>
          <pc:sldMk cId="2744819164" sldId="986"/>
        </pc:sldMkLst>
      </pc:sldChg>
      <pc:sldChg chg="del">
        <pc:chgData name="Julio Lopes" userId="d450ea144930a376" providerId="LiveId" clId="{0F56938F-9C30-4BAB-B38D-4DE4FF9E6498}" dt="2026-02-23T14:05:30.991" v="461" actId="47"/>
        <pc:sldMkLst>
          <pc:docMk/>
          <pc:sldMk cId="3719098633" sldId="987"/>
        </pc:sldMkLst>
      </pc:sldChg>
      <pc:sldChg chg="del">
        <pc:chgData name="Julio Lopes" userId="d450ea144930a376" providerId="LiveId" clId="{0F56938F-9C30-4BAB-B38D-4DE4FF9E6498}" dt="2026-02-23T14:05:30.991" v="461" actId="47"/>
        <pc:sldMkLst>
          <pc:docMk/>
          <pc:sldMk cId="1998441322" sldId="988"/>
        </pc:sldMkLst>
      </pc:sldChg>
      <pc:sldChg chg="del">
        <pc:chgData name="Julio Lopes" userId="d450ea144930a376" providerId="LiveId" clId="{0F56938F-9C30-4BAB-B38D-4DE4FF9E6498}" dt="2026-02-23T14:05:30.991" v="461" actId="47"/>
        <pc:sldMkLst>
          <pc:docMk/>
          <pc:sldMk cId="1017128110" sldId="989"/>
        </pc:sldMkLst>
      </pc:sldChg>
      <pc:sldChg chg="del">
        <pc:chgData name="Julio Lopes" userId="d450ea144930a376" providerId="LiveId" clId="{0F56938F-9C30-4BAB-B38D-4DE4FF9E6498}" dt="2026-02-23T14:05:30.991" v="461" actId="47"/>
        <pc:sldMkLst>
          <pc:docMk/>
          <pc:sldMk cId="3519780223" sldId="991"/>
        </pc:sldMkLst>
      </pc:sldChg>
      <pc:sldChg chg="del">
        <pc:chgData name="Julio Lopes" userId="d450ea144930a376" providerId="LiveId" clId="{0F56938F-9C30-4BAB-B38D-4DE4FF9E6498}" dt="2026-02-23T14:05:30.991" v="461" actId="47"/>
        <pc:sldMkLst>
          <pc:docMk/>
          <pc:sldMk cId="680901413" sldId="992"/>
        </pc:sldMkLst>
      </pc:sldChg>
      <pc:sldChg chg="del">
        <pc:chgData name="Julio Lopes" userId="d450ea144930a376" providerId="LiveId" clId="{0F56938F-9C30-4BAB-B38D-4DE4FF9E6498}" dt="2026-02-23T14:05:30.991" v="461" actId="47"/>
        <pc:sldMkLst>
          <pc:docMk/>
          <pc:sldMk cId="2836692775" sldId="993"/>
        </pc:sldMkLst>
      </pc:sldChg>
      <pc:sldChg chg="del">
        <pc:chgData name="Julio Lopes" userId="d450ea144930a376" providerId="LiveId" clId="{0F56938F-9C30-4BAB-B38D-4DE4FF9E6498}" dt="2026-02-23T14:05:30.991" v="461" actId="47"/>
        <pc:sldMkLst>
          <pc:docMk/>
          <pc:sldMk cId="3043975153" sldId="994"/>
        </pc:sldMkLst>
      </pc:sldChg>
      <pc:sldChg chg="del">
        <pc:chgData name="Julio Lopes" userId="d450ea144930a376" providerId="LiveId" clId="{0F56938F-9C30-4BAB-B38D-4DE4FF9E6498}" dt="2026-02-23T14:05:30.991" v="461" actId="47"/>
        <pc:sldMkLst>
          <pc:docMk/>
          <pc:sldMk cId="2525739848" sldId="995"/>
        </pc:sldMkLst>
      </pc:sldChg>
      <pc:sldChg chg="del">
        <pc:chgData name="Julio Lopes" userId="d450ea144930a376" providerId="LiveId" clId="{0F56938F-9C30-4BAB-B38D-4DE4FF9E6498}" dt="2026-02-23T14:05:30.991" v="461" actId="47"/>
        <pc:sldMkLst>
          <pc:docMk/>
          <pc:sldMk cId="798969013" sldId="997"/>
        </pc:sldMkLst>
      </pc:sldChg>
      <pc:sldChg chg="del">
        <pc:chgData name="Julio Lopes" userId="d450ea144930a376" providerId="LiveId" clId="{0F56938F-9C30-4BAB-B38D-4DE4FF9E6498}" dt="2026-02-23T14:05:30.991" v="461" actId="47"/>
        <pc:sldMkLst>
          <pc:docMk/>
          <pc:sldMk cId="4265377815" sldId="998"/>
        </pc:sldMkLst>
      </pc:sldChg>
      <pc:sldChg chg="del">
        <pc:chgData name="Julio Lopes" userId="d450ea144930a376" providerId="LiveId" clId="{0F56938F-9C30-4BAB-B38D-4DE4FF9E6498}" dt="2026-02-23T14:05:30.991" v="461" actId="47"/>
        <pc:sldMkLst>
          <pc:docMk/>
          <pc:sldMk cId="3014615537" sldId="999"/>
        </pc:sldMkLst>
      </pc:sldChg>
      <pc:sldChg chg="del">
        <pc:chgData name="Julio Lopes" userId="d450ea144930a376" providerId="LiveId" clId="{0F56938F-9C30-4BAB-B38D-4DE4FF9E6498}" dt="2026-02-23T14:05:30.991" v="461" actId="47"/>
        <pc:sldMkLst>
          <pc:docMk/>
          <pc:sldMk cId="3912473137" sldId="1000"/>
        </pc:sldMkLst>
      </pc:sldChg>
      <pc:sldChg chg="del">
        <pc:chgData name="Julio Lopes" userId="d450ea144930a376" providerId="LiveId" clId="{0F56938F-9C30-4BAB-B38D-4DE4FF9E6498}" dt="2026-02-23T14:05:30.991" v="461" actId="47"/>
        <pc:sldMkLst>
          <pc:docMk/>
          <pc:sldMk cId="139401181" sldId="1001"/>
        </pc:sldMkLst>
      </pc:sldChg>
      <pc:sldChg chg="del">
        <pc:chgData name="Julio Lopes" userId="d450ea144930a376" providerId="LiveId" clId="{0F56938F-9C30-4BAB-B38D-4DE4FF9E6498}" dt="2026-02-23T14:05:30.991" v="461" actId="47"/>
        <pc:sldMkLst>
          <pc:docMk/>
          <pc:sldMk cId="25234703" sldId="1002"/>
        </pc:sldMkLst>
      </pc:sldChg>
      <pc:sldChg chg="del">
        <pc:chgData name="Julio Lopes" userId="d450ea144930a376" providerId="LiveId" clId="{0F56938F-9C30-4BAB-B38D-4DE4FF9E6498}" dt="2026-02-23T14:05:30.991" v="461" actId="47"/>
        <pc:sldMkLst>
          <pc:docMk/>
          <pc:sldMk cId="1761378860" sldId="1003"/>
        </pc:sldMkLst>
      </pc:sldChg>
      <pc:sldChg chg="del">
        <pc:chgData name="Julio Lopes" userId="d450ea144930a376" providerId="LiveId" clId="{0F56938F-9C30-4BAB-B38D-4DE4FF9E6498}" dt="2026-02-23T14:05:30.991" v="461" actId="47"/>
        <pc:sldMkLst>
          <pc:docMk/>
          <pc:sldMk cId="1879543523" sldId="1004"/>
        </pc:sldMkLst>
      </pc:sldChg>
      <pc:sldChg chg="del">
        <pc:chgData name="Julio Lopes" userId="d450ea144930a376" providerId="LiveId" clId="{0F56938F-9C30-4BAB-B38D-4DE4FF9E6498}" dt="2026-02-23T14:05:30.991" v="461" actId="47"/>
        <pc:sldMkLst>
          <pc:docMk/>
          <pc:sldMk cId="611558649" sldId="1005"/>
        </pc:sldMkLst>
      </pc:sldChg>
      <pc:sldChg chg="del">
        <pc:chgData name="Julio Lopes" userId="d450ea144930a376" providerId="LiveId" clId="{0F56938F-9C30-4BAB-B38D-4DE4FF9E6498}" dt="2026-02-23T14:05:30.991" v="461" actId="47"/>
        <pc:sldMkLst>
          <pc:docMk/>
          <pc:sldMk cId="2875744714" sldId="1006"/>
        </pc:sldMkLst>
      </pc:sldChg>
      <pc:sldChg chg="del">
        <pc:chgData name="Julio Lopes" userId="d450ea144930a376" providerId="LiveId" clId="{0F56938F-9C30-4BAB-B38D-4DE4FF9E6498}" dt="2026-02-23T14:05:30.991" v="461" actId="47"/>
        <pc:sldMkLst>
          <pc:docMk/>
          <pc:sldMk cId="727008666" sldId="1007"/>
        </pc:sldMkLst>
      </pc:sldChg>
      <pc:sldChg chg="del">
        <pc:chgData name="Julio Lopes" userId="d450ea144930a376" providerId="LiveId" clId="{0F56938F-9C30-4BAB-B38D-4DE4FF9E6498}" dt="2026-02-23T14:05:30.991" v="461" actId="47"/>
        <pc:sldMkLst>
          <pc:docMk/>
          <pc:sldMk cId="2583411612" sldId="1008"/>
        </pc:sldMkLst>
      </pc:sldChg>
      <pc:sldChg chg="del">
        <pc:chgData name="Julio Lopes" userId="d450ea144930a376" providerId="LiveId" clId="{0F56938F-9C30-4BAB-B38D-4DE4FF9E6498}" dt="2026-02-23T14:05:30.991" v="461" actId="47"/>
        <pc:sldMkLst>
          <pc:docMk/>
          <pc:sldMk cId="3100274962" sldId="1009"/>
        </pc:sldMkLst>
      </pc:sldChg>
      <pc:sldChg chg="del">
        <pc:chgData name="Julio Lopes" userId="d450ea144930a376" providerId="LiveId" clId="{0F56938F-9C30-4BAB-B38D-4DE4FF9E6498}" dt="2026-02-23T14:05:30.991" v="461" actId="47"/>
        <pc:sldMkLst>
          <pc:docMk/>
          <pc:sldMk cId="950167274" sldId="1010"/>
        </pc:sldMkLst>
      </pc:sldChg>
      <pc:sldChg chg="del">
        <pc:chgData name="Julio Lopes" userId="d450ea144930a376" providerId="LiveId" clId="{0F56938F-9C30-4BAB-B38D-4DE4FF9E6498}" dt="2026-02-23T14:05:30.991" v="461" actId="47"/>
        <pc:sldMkLst>
          <pc:docMk/>
          <pc:sldMk cId="2493226783" sldId="1011"/>
        </pc:sldMkLst>
      </pc:sldChg>
      <pc:sldChg chg="del">
        <pc:chgData name="Julio Lopes" userId="d450ea144930a376" providerId="LiveId" clId="{0F56938F-9C30-4BAB-B38D-4DE4FF9E6498}" dt="2026-02-23T14:05:30.991" v="461" actId="47"/>
        <pc:sldMkLst>
          <pc:docMk/>
          <pc:sldMk cId="3862515602" sldId="1012"/>
        </pc:sldMkLst>
      </pc:sldChg>
      <pc:sldChg chg="del">
        <pc:chgData name="Julio Lopes" userId="d450ea144930a376" providerId="LiveId" clId="{0F56938F-9C30-4BAB-B38D-4DE4FF9E6498}" dt="2026-02-23T14:05:30.991" v="461" actId="47"/>
        <pc:sldMkLst>
          <pc:docMk/>
          <pc:sldMk cId="2834203576" sldId="1013"/>
        </pc:sldMkLst>
      </pc:sldChg>
      <pc:sldChg chg="del">
        <pc:chgData name="Julio Lopes" userId="d450ea144930a376" providerId="LiveId" clId="{0F56938F-9C30-4BAB-B38D-4DE4FF9E6498}" dt="2026-02-23T14:05:30.991" v="461" actId="47"/>
        <pc:sldMkLst>
          <pc:docMk/>
          <pc:sldMk cId="604180463" sldId="1014"/>
        </pc:sldMkLst>
      </pc:sldChg>
      <pc:sldChg chg="del">
        <pc:chgData name="Julio Lopes" userId="d450ea144930a376" providerId="LiveId" clId="{0F56938F-9C30-4BAB-B38D-4DE4FF9E6498}" dt="2026-02-23T14:05:30.991" v="461" actId="47"/>
        <pc:sldMkLst>
          <pc:docMk/>
          <pc:sldMk cId="4233101469" sldId="1015"/>
        </pc:sldMkLst>
      </pc:sldChg>
      <pc:sldChg chg="del">
        <pc:chgData name="Julio Lopes" userId="d450ea144930a376" providerId="LiveId" clId="{0F56938F-9C30-4BAB-B38D-4DE4FF9E6498}" dt="2026-02-23T14:05:30.991" v="461" actId="47"/>
        <pc:sldMkLst>
          <pc:docMk/>
          <pc:sldMk cId="1141966124" sldId="1016"/>
        </pc:sldMkLst>
      </pc:sldChg>
      <pc:sldChg chg="del">
        <pc:chgData name="Julio Lopes" userId="d450ea144930a376" providerId="LiveId" clId="{0F56938F-9C30-4BAB-B38D-4DE4FF9E6498}" dt="2026-02-23T14:05:30.991" v="461" actId="47"/>
        <pc:sldMkLst>
          <pc:docMk/>
          <pc:sldMk cId="2400429186" sldId="1017"/>
        </pc:sldMkLst>
      </pc:sldChg>
      <pc:sldChg chg="del">
        <pc:chgData name="Julio Lopes" userId="d450ea144930a376" providerId="LiveId" clId="{0F56938F-9C30-4BAB-B38D-4DE4FF9E6498}" dt="2026-02-23T14:05:30.991" v="461" actId="47"/>
        <pc:sldMkLst>
          <pc:docMk/>
          <pc:sldMk cId="1876182659" sldId="1018"/>
        </pc:sldMkLst>
      </pc:sldChg>
      <pc:sldChg chg="del">
        <pc:chgData name="Julio Lopes" userId="d450ea144930a376" providerId="LiveId" clId="{0F56938F-9C30-4BAB-B38D-4DE4FF9E6498}" dt="2026-02-23T14:05:30.991" v="461" actId="47"/>
        <pc:sldMkLst>
          <pc:docMk/>
          <pc:sldMk cId="3332875056" sldId="1019"/>
        </pc:sldMkLst>
      </pc:sldChg>
      <pc:sldChg chg="del">
        <pc:chgData name="Julio Lopes" userId="d450ea144930a376" providerId="LiveId" clId="{0F56938F-9C30-4BAB-B38D-4DE4FF9E6498}" dt="2026-02-23T14:05:30.991" v="461" actId="47"/>
        <pc:sldMkLst>
          <pc:docMk/>
          <pc:sldMk cId="541012075" sldId="1020"/>
        </pc:sldMkLst>
      </pc:sldChg>
      <pc:sldChg chg="del">
        <pc:chgData name="Julio Lopes" userId="d450ea144930a376" providerId="LiveId" clId="{0F56938F-9C30-4BAB-B38D-4DE4FF9E6498}" dt="2026-02-23T14:05:30.991" v="461" actId="47"/>
        <pc:sldMkLst>
          <pc:docMk/>
          <pc:sldMk cId="1444195181" sldId="1021"/>
        </pc:sldMkLst>
      </pc:sldChg>
      <pc:sldChg chg="del">
        <pc:chgData name="Julio Lopes" userId="d450ea144930a376" providerId="LiveId" clId="{0F56938F-9C30-4BAB-B38D-4DE4FF9E6498}" dt="2026-02-23T14:05:30.991" v="461" actId="47"/>
        <pc:sldMkLst>
          <pc:docMk/>
          <pc:sldMk cId="1044726716" sldId="1022"/>
        </pc:sldMkLst>
      </pc:sldChg>
      <pc:sldChg chg="del">
        <pc:chgData name="Julio Lopes" userId="d450ea144930a376" providerId="LiveId" clId="{0F56938F-9C30-4BAB-B38D-4DE4FF9E6498}" dt="2026-02-23T14:05:30.991" v="461" actId="47"/>
        <pc:sldMkLst>
          <pc:docMk/>
          <pc:sldMk cId="253987881" sldId="1023"/>
        </pc:sldMkLst>
      </pc:sldChg>
      <pc:sldChg chg="del">
        <pc:chgData name="Julio Lopes" userId="d450ea144930a376" providerId="LiveId" clId="{0F56938F-9C30-4BAB-B38D-4DE4FF9E6498}" dt="2026-02-23T14:05:30.991" v="461" actId="47"/>
        <pc:sldMkLst>
          <pc:docMk/>
          <pc:sldMk cId="2570113767" sldId="1024"/>
        </pc:sldMkLst>
      </pc:sldChg>
      <pc:sldChg chg="del">
        <pc:chgData name="Julio Lopes" userId="d450ea144930a376" providerId="LiveId" clId="{0F56938F-9C30-4BAB-B38D-4DE4FF9E6498}" dt="2026-02-23T14:05:30.991" v="461" actId="47"/>
        <pc:sldMkLst>
          <pc:docMk/>
          <pc:sldMk cId="1365703441" sldId="1025"/>
        </pc:sldMkLst>
      </pc:sldChg>
      <pc:sldChg chg="del">
        <pc:chgData name="Julio Lopes" userId="d450ea144930a376" providerId="LiveId" clId="{0F56938F-9C30-4BAB-B38D-4DE4FF9E6498}" dt="2026-02-23T14:05:30.991" v="461" actId="47"/>
        <pc:sldMkLst>
          <pc:docMk/>
          <pc:sldMk cId="3850103951" sldId="1026"/>
        </pc:sldMkLst>
      </pc:sldChg>
      <pc:sldChg chg="del">
        <pc:chgData name="Julio Lopes" userId="d450ea144930a376" providerId="LiveId" clId="{0F56938F-9C30-4BAB-B38D-4DE4FF9E6498}" dt="2026-02-23T14:05:30.991" v="461" actId="47"/>
        <pc:sldMkLst>
          <pc:docMk/>
          <pc:sldMk cId="1769407596" sldId="1027"/>
        </pc:sldMkLst>
      </pc:sldChg>
      <pc:sldChg chg="del">
        <pc:chgData name="Julio Lopes" userId="d450ea144930a376" providerId="LiveId" clId="{0F56938F-9C30-4BAB-B38D-4DE4FF9E6498}" dt="2026-02-23T14:05:30.991" v="461" actId="47"/>
        <pc:sldMkLst>
          <pc:docMk/>
          <pc:sldMk cId="2859509871" sldId="1028"/>
        </pc:sldMkLst>
      </pc:sldChg>
      <pc:sldChg chg="del">
        <pc:chgData name="Julio Lopes" userId="d450ea144930a376" providerId="LiveId" clId="{0F56938F-9C30-4BAB-B38D-4DE4FF9E6498}" dt="2026-02-23T14:05:30.991" v="461" actId="47"/>
        <pc:sldMkLst>
          <pc:docMk/>
          <pc:sldMk cId="1997710510" sldId="1029"/>
        </pc:sldMkLst>
      </pc:sldChg>
      <pc:sldChg chg="del">
        <pc:chgData name="Julio Lopes" userId="d450ea144930a376" providerId="LiveId" clId="{0F56938F-9C30-4BAB-B38D-4DE4FF9E6498}" dt="2026-02-23T14:05:30.991" v="461" actId="47"/>
        <pc:sldMkLst>
          <pc:docMk/>
          <pc:sldMk cId="2090986531" sldId="1030"/>
        </pc:sldMkLst>
      </pc:sldChg>
      <pc:sldChg chg="del">
        <pc:chgData name="Julio Lopes" userId="d450ea144930a376" providerId="LiveId" clId="{0F56938F-9C30-4BAB-B38D-4DE4FF9E6498}" dt="2026-02-23T14:06:23.227" v="639" actId="47"/>
        <pc:sldMkLst>
          <pc:docMk/>
          <pc:sldMk cId="1738844957" sldId="1031"/>
        </pc:sldMkLst>
      </pc:sldChg>
      <pc:sldChg chg="add del">
        <pc:chgData name="Julio Lopes" userId="d450ea144930a376" providerId="LiveId" clId="{0F56938F-9C30-4BAB-B38D-4DE4FF9E6498}" dt="2026-02-23T14:06:26.864" v="642" actId="47"/>
        <pc:sldMkLst>
          <pc:docMk/>
          <pc:sldMk cId="1733380859" sldId="1032"/>
        </pc:sldMkLst>
      </pc:sldChg>
      <pc:sldChg chg="del">
        <pc:chgData name="Julio Lopes" userId="d450ea144930a376" providerId="LiveId" clId="{0F56938F-9C30-4BAB-B38D-4DE4FF9E6498}" dt="2026-02-23T14:06:27.307" v="643" actId="47"/>
        <pc:sldMkLst>
          <pc:docMk/>
          <pc:sldMk cId="1452996995" sldId="1033"/>
        </pc:sldMkLst>
      </pc:sldChg>
      <pc:sldChg chg="del">
        <pc:chgData name="Julio Lopes" userId="d450ea144930a376" providerId="LiveId" clId="{0F56938F-9C30-4BAB-B38D-4DE4FF9E6498}" dt="2026-02-23T14:06:28.627" v="644" actId="47"/>
        <pc:sldMkLst>
          <pc:docMk/>
          <pc:sldMk cId="1718335963" sldId="1034"/>
        </pc:sldMkLst>
      </pc:sldChg>
      <pc:sldChg chg="del">
        <pc:chgData name="Julio Lopes" userId="d450ea144930a376" providerId="LiveId" clId="{0F56938F-9C30-4BAB-B38D-4DE4FF9E6498}" dt="2026-02-23T14:06:29.517" v="645" actId="47"/>
        <pc:sldMkLst>
          <pc:docMk/>
          <pc:sldMk cId="1672648440" sldId="1035"/>
        </pc:sldMkLst>
      </pc:sldChg>
      <pc:sldChg chg="del">
        <pc:chgData name="Julio Lopes" userId="d450ea144930a376" providerId="LiveId" clId="{0F56938F-9C30-4BAB-B38D-4DE4FF9E6498}" dt="2026-02-23T14:06:30.249" v="646" actId="47"/>
        <pc:sldMkLst>
          <pc:docMk/>
          <pc:sldMk cId="252586818" sldId="1036"/>
        </pc:sldMkLst>
      </pc:sldChg>
      <pc:sldChg chg="del">
        <pc:chgData name="Julio Lopes" userId="d450ea144930a376" providerId="LiveId" clId="{0F56938F-9C30-4BAB-B38D-4DE4FF9E6498}" dt="2026-02-23T14:06:30.917" v="647" actId="47"/>
        <pc:sldMkLst>
          <pc:docMk/>
          <pc:sldMk cId="3041753763" sldId="1037"/>
        </pc:sldMkLst>
      </pc:sldChg>
      <pc:sldChg chg="del">
        <pc:chgData name="Julio Lopes" userId="d450ea144930a376" providerId="LiveId" clId="{0F56938F-9C30-4BAB-B38D-4DE4FF9E6498}" dt="2026-02-23T14:05:30.991" v="461" actId="47"/>
        <pc:sldMkLst>
          <pc:docMk/>
          <pc:sldMk cId="1567806309" sldId="1038"/>
        </pc:sldMkLst>
      </pc:sldChg>
      <pc:sldChg chg="del">
        <pc:chgData name="Julio Lopes" userId="d450ea144930a376" providerId="LiveId" clId="{0F56938F-9C30-4BAB-B38D-4DE4FF9E6498}" dt="2026-02-23T14:05:30.991" v="461" actId="47"/>
        <pc:sldMkLst>
          <pc:docMk/>
          <pc:sldMk cId="4003905207" sldId="1039"/>
        </pc:sldMkLst>
      </pc:sldChg>
      <pc:sldChg chg="del">
        <pc:chgData name="Julio Lopes" userId="d450ea144930a376" providerId="LiveId" clId="{0F56938F-9C30-4BAB-B38D-4DE4FF9E6498}" dt="2026-02-23T14:05:30.991" v="461" actId="47"/>
        <pc:sldMkLst>
          <pc:docMk/>
          <pc:sldMk cId="3706078180" sldId="1040"/>
        </pc:sldMkLst>
      </pc:sldChg>
      <pc:sldChg chg="del">
        <pc:chgData name="Julio Lopes" userId="d450ea144930a376" providerId="LiveId" clId="{0F56938F-9C30-4BAB-B38D-4DE4FF9E6498}" dt="2026-02-23T14:05:30.991" v="461" actId="47"/>
        <pc:sldMkLst>
          <pc:docMk/>
          <pc:sldMk cId="487860381" sldId="1041"/>
        </pc:sldMkLst>
      </pc:sldChg>
      <pc:sldChg chg="del">
        <pc:chgData name="Julio Lopes" userId="d450ea144930a376" providerId="LiveId" clId="{0F56938F-9C30-4BAB-B38D-4DE4FF9E6498}" dt="2026-02-23T14:05:30.991" v="461" actId="47"/>
        <pc:sldMkLst>
          <pc:docMk/>
          <pc:sldMk cId="2434919109" sldId="1042"/>
        </pc:sldMkLst>
      </pc:sldChg>
      <pc:sldChg chg="del">
        <pc:chgData name="Julio Lopes" userId="d450ea144930a376" providerId="LiveId" clId="{0F56938F-9C30-4BAB-B38D-4DE4FF9E6498}" dt="2026-02-23T14:05:30.991" v="461" actId="47"/>
        <pc:sldMkLst>
          <pc:docMk/>
          <pc:sldMk cId="3535998928" sldId="1043"/>
        </pc:sldMkLst>
      </pc:sldChg>
      <pc:sldChg chg="del">
        <pc:chgData name="Julio Lopes" userId="d450ea144930a376" providerId="LiveId" clId="{0F56938F-9C30-4BAB-B38D-4DE4FF9E6498}" dt="2026-02-23T14:05:30.991" v="461" actId="47"/>
        <pc:sldMkLst>
          <pc:docMk/>
          <pc:sldMk cId="2160126309" sldId="1044"/>
        </pc:sldMkLst>
      </pc:sldChg>
      <pc:sldChg chg="del">
        <pc:chgData name="Julio Lopes" userId="d450ea144930a376" providerId="LiveId" clId="{0F56938F-9C30-4BAB-B38D-4DE4FF9E6498}" dt="2026-02-23T14:05:30.991" v="461" actId="47"/>
        <pc:sldMkLst>
          <pc:docMk/>
          <pc:sldMk cId="965279963" sldId="1045"/>
        </pc:sldMkLst>
      </pc:sldChg>
      <pc:sldChg chg="del">
        <pc:chgData name="Julio Lopes" userId="d450ea144930a376" providerId="LiveId" clId="{0F56938F-9C30-4BAB-B38D-4DE4FF9E6498}" dt="2026-02-23T14:06:22.657" v="638" actId="47"/>
        <pc:sldMkLst>
          <pc:docMk/>
          <pc:sldMk cId="4053922823" sldId="1047"/>
        </pc:sldMkLst>
      </pc:sldChg>
      <pc:sldChg chg="del">
        <pc:chgData name="Julio Lopes" userId="d450ea144930a376" providerId="LiveId" clId="{0F56938F-9C30-4BAB-B38D-4DE4FF9E6498}" dt="2026-02-23T14:05:30.991" v="461" actId="47"/>
        <pc:sldMkLst>
          <pc:docMk/>
          <pc:sldMk cId="4241205158" sldId="1048"/>
        </pc:sldMkLst>
      </pc:sldChg>
      <pc:sldChg chg="del">
        <pc:chgData name="Julio Lopes" userId="d450ea144930a376" providerId="LiveId" clId="{0F56938F-9C30-4BAB-B38D-4DE4FF9E6498}" dt="2026-02-23T14:05:30.991" v="461" actId="47"/>
        <pc:sldMkLst>
          <pc:docMk/>
          <pc:sldMk cId="3919463879" sldId="1049"/>
        </pc:sldMkLst>
      </pc:sldChg>
      <pc:sldChg chg="del">
        <pc:chgData name="Julio Lopes" userId="d450ea144930a376" providerId="LiveId" clId="{0F56938F-9C30-4BAB-B38D-4DE4FF9E6498}" dt="2026-02-23T14:05:30.991" v="461" actId="47"/>
        <pc:sldMkLst>
          <pc:docMk/>
          <pc:sldMk cId="1584389324" sldId="1050"/>
        </pc:sldMkLst>
      </pc:sldChg>
      <pc:sldChg chg="del">
        <pc:chgData name="Julio Lopes" userId="d450ea144930a376" providerId="LiveId" clId="{0F56938F-9C30-4BAB-B38D-4DE4FF9E6498}" dt="2026-02-23T14:05:30.991" v="461" actId="47"/>
        <pc:sldMkLst>
          <pc:docMk/>
          <pc:sldMk cId="892574574" sldId="1051"/>
        </pc:sldMkLst>
      </pc:sldChg>
      <pc:sldChg chg="del">
        <pc:chgData name="Julio Lopes" userId="d450ea144930a376" providerId="LiveId" clId="{0F56938F-9C30-4BAB-B38D-4DE4FF9E6498}" dt="2026-02-23T14:05:30.991" v="461" actId="47"/>
        <pc:sldMkLst>
          <pc:docMk/>
          <pc:sldMk cId="675784591" sldId="1052"/>
        </pc:sldMkLst>
      </pc:sldChg>
      <pc:sldChg chg="del">
        <pc:chgData name="Julio Lopes" userId="d450ea144930a376" providerId="LiveId" clId="{0F56938F-9C30-4BAB-B38D-4DE4FF9E6498}" dt="2026-02-23T14:05:30.991" v="461" actId="47"/>
        <pc:sldMkLst>
          <pc:docMk/>
          <pc:sldMk cId="1697523386" sldId="1053"/>
        </pc:sldMkLst>
      </pc:sldChg>
      <pc:sldChg chg="del">
        <pc:chgData name="Julio Lopes" userId="d450ea144930a376" providerId="LiveId" clId="{0F56938F-9C30-4BAB-B38D-4DE4FF9E6498}" dt="2026-02-23T14:05:30.991" v="461" actId="47"/>
        <pc:sldMkLst>
          <pc:docMk/>
          <pc:sldMk cId="1185579659" sldId="1054"/>
        </pc:sldMkLst>
      </pc:sldChg>
      <pc:sldChg chg="del">
        <pc:chgData name="Julio Lopes" userId="d450ea144930a376" providerId="LiveId" clId="{0F56938F-9C30-4BAB-B38D-4DE4FF9E6498}" dt="2026-02-23T14:05:30.991" v="461" actId="47"/>
        <pc:sldMkLst>
          <pc:docMk/>
          <pc:sldMk cId="1823979415" sldId="1055"/>
        </pc:sldMkLst>
      </pc:sldChg>
      <pc:sldChg chg="del">
        <pc:chgData name="Julio Lopes" userId="d450ea144930a376" providerId="LiveId" clId="{0F56938F-9C30-4BAB-B38D-4DE4FF9E6498}" dt="2026-02-23T14:05:30.991" v="461" actId="47"/>
        <pc:sldMkLst>
          <pc:docMk/>
          <pc:sldMk cId="1408542704" sldId="1056"/>
        </pc:sldMkLst>
      </pc:sldChg>
      <pc:sldChg chg="del">
        <pc:chgData name="Julio Lopes" userId="d450ea144930a376" providerId="LiveId" clId="{0F56938F-9C30-4BAB-B38D-4DE4FF9E6498}" dt="2026-02-23T14:05:30.991" v="461" actId="47"/>
        <pc:sldMkLst>
          <pc:docMk/>
          <pc:sldMk cId="3162861824" sldId="1057"/>
        </pc:sldMkLst>
      </pc:sldChg>
      <pc:sldChg chg="del">
        <pc:chgData name="Julio Lopes" userId="d450ea144930a376" providerId="LiveId" clId="{0F56938F-9C30-4BAB-B38D-4DE4FF9E6498}" dt="2026-02-23T14:05:30.991" v="461" actId="47"/>
        <pc:sldMkLst>
          <pc:docMk/>
          <pc:sldMk cId="2898741773" sldId="1058"/>
        </pc:sldMkLst>
      </pc:sldChg>
      <pc:sldChg chg="del">
        <pc:chgData name="Julio Lopes" userId="d450ea144930a376" providerId="LiveId" clId="{0F56938F-9C30-4BAB-B38D-4DE4FF9E6498}" dt="2026-02-23T14:05:30.991" v="461" actId="47"/>
        <pc:sldMkLst>
          <pc:docMk/>
          <pc:sldMk cId="3570222764" sldId="1059"/>
        </pc:sldMkLst>
      </pc:sldChg>
      <pc:sldChg chg="del">
        <pc:chgData name="Julio Lopes" userId="d450ea144930a376" providerId="LiveId" clId="{0F56938F-9C30-4BAB-B38D-4DE4FF9E6498}" dt="2026-02-23T14:05:30.991" v="461" actId="47"/>
        <pc:sldMkLst>
          <pc:docMk/>
          <pc:sldMk cId="1716960823" sldId="1060"/>
        </pc:sldMkLst>
      </pc:sldChg>
      <pc:sldChg chg="del">
        <pc:chgData name="Julio Lopes" userId="d450ea144930a376" providerId="LiveId" clId="{0F56938F-9C30-4BAB-B38D-4DE4FF9E6498}" dt="2026-02-23T14:05:30.991" v="461" actId="47"/>
        <pc:sldMkLst>
          <pc:docMk/>
          <pc:sldMk cId="603322900" sldId="1061"/>
        </pc:sldMkLst>
      </pc:sldChg>
      <pc:sldChg chg="del">
        <pc:chgData name="Julio Lopes" userId="d450ea144930a376" providerId="LiveId" clId="{0F56938F-9C30-4BAB-B38D-4DE4FF9E6498}" dt="2026-02-23T14:05:30.991" v="461" actId="47"/>
        <pc:sldMkLst>
          <pc:docMk/>
          <pc:sldMk cId="4025695802" sldId="1062"/>
        </pc:sldMkLst>
      </pc:sldChg>
      <pc:sldChg chg="del">
        <pc:chgData name="Julio Lopes" userId="d450ea144930a376" providerId="LiveId" clId="{0F56938F-9C30-4BAB-B38D-4DE4FF9E6498}" dt="2026-02-23T14:05:30.991" v="461" actId="47"/>
        <pc:sldMkLst>
          <pc:docMk/>
          <pc:sldMk cId="858183518" sldId="1063"/>
        </pc:sldMkLst>
      </pc:sldChg>
      <pc:sldChg chg="del">
        <pc:chgData name="Julio Lopes" userId="d450ea144930a376" providerId="LiveId" clId="{0F56938F-9C30-4BAB-B38D-4DE4FF9E6498}" dt="2026-02-23T14:05:30.991" v="461" actId="47"/>
        <pc:sldMkLst>
          <pc:docMk/>
          <pc:sldMk cId="1932377775" sldId="1064"/>
        </pc:sldMkLst>
      </pc:sldChg>
      <pc:sldChg chg="del">
        <pc:chgData name="Julio Lopes" userId="d450ea144930a376" providerId="LiveId" clId="{0F56938F-9C30-4BAB-B38D-4DE4FF9E6498}" dt="2026-02-23T14:05:30.991" v="461" actId="47"/>
        <pc:sldMkLst>
          <pc:docMk/>
          <pc:sldMk cId="151119838" sldId="1066"/>
        </pc:sldMkLst>
      </pc:sldChg>
      <pc:sldChg chg="del">
        <pc:chgData name="Julio Lopes" userId="d450ea144930a376" providerId="LiveId" clId="{0F56938F-9C30-4BAB-B38D-4DE4FF9E6498}" dt="2026-02-23T14:05:30.991" v="461" actId="47"/>
        <pc:sldMkLst>
          <pc:docMk/>
          <pc:sldMk cId="3734441381" sldId="1067"/>
        </pc:sldMkLst>
      </pc:sldChg>
      <pc:sldChg chg="del">
        <pc:chgData name="Julio Lopes" userId="d450ea144930a376" providerId="LiveId" clId="{0F56938F-9C30-4BAB-B38D-4DE4FF9E6498}" dt="2026-02-23T14:05:30.991" v="461" actId="47"/>
        <pc:sldMkLst>
          <pc:docMk/>
          <pc:sldMk cId="1941024136" sldId="1068"/>
        </pc:sldMkLst>
      </pc:sldChg>
      <pc:sldChg chg="del">
        <pc:chgData name="Julio Lopes" userId="d450ea144930a376" providerId="LiveId" clId="{0F56938F-9C30-4BAB-B38D-4DE4FF9E6498}" dt="2026-02-23T14:05:30.991" v="461" actId="47"/>
        <pc:sldMkLst>
          <pc:docMk/>
          <pc:sldMk cId="4208675761" sldId="1069"/>
        </pc:sldMkLst>
      </pc:sldChg>
      <pc:sldChg chg="del">
        <pc:chgData name="Julio Lopes" userId="d450ea144930a376" providerId="LiveId" clId="{0F56938F-9C30-4BAB-B38D-4DE4FF9E6498}" dt="2026-02-23T14:05:30.991" v="461" actId="47"/>
        <pc:sldMkLst>
          <pc:docMk/>
          <pc:sldMk cId="60902792" sldId="1070"/>
        </pc:sldMkLst>
      </pc:sldChg>
      <pc:sldChg chg="del">
        <pc:chgData name="Julio Lopes" userId="d450ea144930a376" providerId="LiveId" clId="{0F56938F-9C30-4BAB-B38D-4DE4FF9E6498}" dt="2026-02-23T14:05:30.991" v="461" actId="47"/>
        <pc:sldMkLst>
          <pc:docMk/>
          <pc:sldMk cId="3298863254" sldId="1071"/>
        </pc:sldMkLst>
      </pc:sldChg>
      <pc:sldChg chg="del">
        <pc:chgData name="Julio Lopes" userId="d450ea144930a376" providerId="LiveId" clId="{0F56938F-9C30-4BAB-B38D-4DE4FF9E6498}" dt="2026-02-23T14:05:30.991" v="461" actId="47"/>
        <pc:sldMkLst>
          <pc:docMk/>
          <pc:sldMk cId="974146035" sldId="1072"/>
        </pc:sldMkLst>
      </pc:sldChg>
      <pc:sldChg chg="del">
        <pc:chgData name="Julio Lopes" userId="d450ea144930a376" providerId="LiveId" clId="{0F56938F-9C30-4BAB-B38D-4DE4FF9E6498}" dt="2026-02-23T14:05:30.991" v="461" actId="47"/>
        <pc:sldMkLst>
          <pc:docMk/>
          <pc:sldMk cId="2130532820" sldId="1073"/>
        </pc:sldMkLst>
      </pc:sldChg>
      <pc:sldChg chg="del">
        <pc:chgData name="Julio Lopes" userId="d450ea144930a376" providerId="LiveId" clId="{0F56938F-9C30-4BAB-B38D-4DE4FF9E6498}" dt="2026-02-23T14:05:30.991" v="461" actId="47"/>
        <pc:sldMkLst>
          <pc:docMk/>
          <pc:sldMk cId="1793724756" sldId="1074"/>
        </pc:sldMkLst>
      </pc:sldChg>
      <pc:sldChg chg="del">
        <pc:chgData name="Julio Lopes" userId="d450ea144930a376" providerId="LiveId" clId="{0F56938F-9C30-4BAB-B38D-4DE4FF9E6498}" dt="2026-02-23T14:05:30.991" v="461" actId="47"/>
        <pc:sldMkLst>
          <pc:docMk/>
          <pc:sldMk cId="213320706" sldId="1075"/>
        </pc:sldMkLst>
      </pc:sldChg>
      <pc:sldChg chg="del">
        <pc:chgData name="Julio Lopes" userId="d450ea144930a376" providerId="LiveId" clId="{0F56938F-9C30-4BAB-B38D-4DE4FF9E6498}" dt="2026-02-23T14:05:30.991" v="461" actId="47"/>
        <pc:sldMkLst>
          <pc:docMk/>
          <pc:sldMk cId="831199153" sldId="1076"/>
        </pc:sldMkLst>
      </pc:sldChg>
      <pc:sldChg chg="del">
        <pc:chgData name="Julio Lopes" userId="d450ea144930a376" providerId="LiveId" clId="{0F56938F-9C30-4BAB-B38D-4DE4FF9E6498}" dt="2026-02-23T14:05:30.991" v="461" actId="47"/>
        <pc:sldMkLst>
          <pc:docMk/>
          <pc:sldMk cId="4097288895" sldId="1077"/>
        </pc:sldMkLst>
      </pc:sldChg>
      <pc:sldChg chg="del">
        <pc:chgData name="Julio Lopes" userId="d450ea144930a376" providerId="LiveId" clId="{0F56938F-9C30-4BAB-B38D-4DE4FF9E6498}" dt="2026-02-23T14:05:30.991" v="461" actId="47"/>
        <pc:sldMkLst>
          <pc:docMk/>
          <pc:sldMk cId="41329175" sldId="1078"/>
        </pc:sldMkLst>
      </pc:sldChg>
      <pc:sldChg chg="del">
        <pc:chgData name="Julio Lopes" userId="d450ea144930a376" providerId="LiveId" clId="{0F56938F-9C30-4BAB-B38D-4DE4FF9E6498}" dt="2026-02-23T14:05:30.991" v="461" actId="47"/>
        <pc:sldMkLst>
          <pc:docMk/>
          <pc:sldMk cId="2698310984" sldId="1079"/>
        </pc:sldMkLst>
      </pc:sldChg>
      <pc:sldChg chg="del">
        <pc:chgData name="Julio Lopes" userId="d450ea144930a376" providerId="LiveId" clId="{0F56938F-9C30-4BAB-B38D-4DE4FF9E6498}" dt="2026-02-23T14:05:30.991" v="461" actId="47"/>
        <pc:sldMkLst>
          <pc:docMk/>
          <pc:sldMk cId="2546942329" sldId="1080"/>
        </pc:sldMkLst>
      </pc:sldChg>
      <pc:sldChg chg="del">
        <pc:chgData name="Julio Lopes" userId="d450ea144930a376" providerId="LiveId" clId="{0F56938F-9C30-4BAB-B38D-4DE4FF9E6498}" dt="2026-02-23T14:05:30.991" v="461" actId="47"/>
        <pc:sldMkLst>
          <pc:docMk/>
          <pc:sldMk cId="1187660028" sldId="1081"/>
        </pc:sldMkLst>
      </pc:sldChg>
      <pc:sldChg chg="del">
        <pc:chgData name="Julio Lopes" userId="d450ea144930a376" providerId="LiveId" clId="{0F56938F-9C30-4BAB-B38D-4DE4FF9E6498}" dt="2026-02-23T14:05:30.991" v="461" actId="47"/>
        <pc:sldMkLst>
          <pc:docMk/>
          <pc:sldMk cId="2406221266" sldId="1082"/>
        </pc:sldMkLst>
      </pc:sldChg>
      <pc:sldChg chg="del">
        <pc:chgData name="Julio Lopes" userId="d450ea144930a376" providerId="LiveId" clId="{0F56938F-9C30-4BAB-B38D-4DE4FF9E6498}" dt="2026-02-23T14:05:30.991" v="461" actId="47"/>
        <pc:sldMkLst>
          <pc:docMk/>
          <pc:sldMk cId="875469749" sldId="1083"/>
        </pc:sldMkLst>
      </pc:sldChg>
      <pc:sldChg chg="del">
        <pc:chgData name="Julio Lopes" userId="d450ea144930a376" providerId="LiveId" clId="{0F56938F-9C30-4BAB-B38D-4DE4FF9E6498}" dt="2026-02-23T14:05:30.991" v="461" actId="47"/>
        <pc:sldMkLst>
          <pc:docMk/>
          <pc:sldMk cId="902292422" sldId="1084"/>
        </pc:sldMkLst>
      </pc:sldChg>
      <pc:sldChg chg="del">
        <pc:chgData name="Julio Lopes" userId="d450ea144930a376" providerId="LiveId" clId="{0F56938F-9C30-4BAB-B38D-4DE4FF9E6498}" dt="2026-02-23T14:05:30.991" v="461" actId="47"/>
        <pc:sldMkLst>
          <pc:docMk/>
          <pc:sldMk cId="4177382162" sldId="1085"/>
        </pc:sldMkLst>
      </pc:sldChg>
      <pc:sldChg chg="del">
        <pc:chgData name="Julio Lopes" userId="d450ea144930a376" providerId="LiveId" clId="{0F56938F-9C30-4BAB-B38D-4DE4FF9E6498}" dt="2026-02-23T14:05:30.991" v="461" actId="47"/>
        <pc:sldMkLst>
          <pc:docMk/>
          <pc:sldMk cId="3827465559" sldId="1086"/>
        </pc:sldMkLst>
      </pc:sldChg>
      <pc:sldChg chg="del">
        <pc:chgData name="Julio Lopes" userId="d450ea144930a376" providerId="LiveId" clId="{0F56938F-9C30-4BAB-B38D-4DE4FF9E6498}" dt="2026-02-23T14:05:30.991" v="461" actId="47"/>
        <pc:sldMkLst>
          <pc:docMk/>
          <pc:sldMk cId="185607872" sldId="1087"/>
        </pc:sldMkLst>
      </pc:sldChg>
      <pc:sldChg chg="del">
        <pc:chgData name="Julio Lopes" userId="d450ea144930a376" providerId="LiveId" clId="{0F56938F-9C30-4BAB-B38D-4DE4FF9E6498}" dt="2026-02-23T14:05:30.991" v="461" actId="47"/>
        <pc:sldMkLst>
          <pc:docMk/>
          <pc:sldMk cId="3272258342" sldId="1088"/>
        </pc:sldMkLst>
      </pc:sldChg>
      <pc:sldChg chg="del">
        <pc:chgData name="Julio Lopes" userId="d450ea144930a376" providerId="LiveId" clId="{0F56938F-9C30-4BAB-B38D-4DE4FF9E6498}" dt="2026-02-23T14:05:30.991" v="461" actId="47"/>
        <pc:sldMkLst>
          <pc:docMk/>
          <pc:sldMk cId="19642609" sldId="1089"/>
        </pc:sldMkLst>
      </pc:sldChg>
      <pc:sldChg chg="del">
        <pc:chgData name="Julio Lopes" userId="d450ea144930a376" providerId="LiveId" clId="{0F56938F-9C30-4BAB-B38D-4DE4FF9E6498}" dt="2026-02-23T14:05:30.991" v="461" actId="47"/>
        <pc:sldMkLst>
          <pc:docMk/>
          <pc:sldMk cId="3660296858" sldId="1090"/>
        </pc:sldMkLst>
      </pc:sldChg>
      <pc:sldChg chg="del">
        <pc:chgData name="Julio Lopes" userId="d450ea144930a376" providerId="LiveId" clId="{0F56938F-9C30-4BAB-B38D-4DE4FF9E6498}" dt="2026-02-23T14:05:30.991" v="461" actId="47"/>
        <pc:sldMkLst>
          <pc:docMk/>
          <pc:sldMk cId="4134251490" sldId="1091"/>
        </pc:sldMkLst>
      </pc:sldChg>
      <pc:sldChg chg="del">
        <pc:chgData name="Julio Lopes" userId="d450ea144930a376" providerId="LiveId" clId="{0F56938F-9C30-4BAB-B38D-4DE4FF9E6498}" dt="2026-02-23T14:05:30.991" v="461" actId="47"/>
        <pc:sldMkLst>
          <pc:docMk/>
          <pc:sldMk cId="3574330042" sldId="1092"/>
        </pc:sldMkLst>
      </pc:sldChg>
      <pc:sldChg chg="del">
        <pc:chgData name="Julio Lopes" userId="d450ea144930a376" providerId="LiveId" clId="{0F56938F-9C30-4BAB-B38D-4DE4FF9E6498}" dt="2026-02-23T14:05:30.991" v="461" actId="47"/>
        <pc:sldMkLst>
          <pc:docMk/>
          <pc:sldMk cId="2971838623" sldId="1093"/>
        </pc:sldMkLst>
      </pc:sldChg>
      <pc:sldChg chg="del">
        <pc:chgData name="Julio Lopes" userId="d450ea144930a376" providerId="LiveId" clId="{0F56938F-9C30-4BAB-B38D-4DE4FF9E6498}" dt="2026-02-23T14:05:30.991" v="461" actId="47"/>
        <pc:sldMkLst>
          <pc:docMk/>
          <pc:sldMk cId="49008304" sldId="1094"/>
        </pc:sldMkLst>
      </pc:sldChg>
      <pc:sldChg chg="del">
        <pc:chgData name="Julio Lopes" userId="d450ea144930a376" providerId="LiveId" clId="{0F56938F-9C30-4BAB-B38D-4DE4FF9E6498}" dt="2026-02-23T14:05:30.991" v="461" actId="47"/>
        <pc:sldMkLst>
          <pc:docMk/>
          <pc:sldMk cId="944134283" sldId="1095"/>
        </pc:sldMkLst>
      </pc:sldChg>
      <pc:sldChg chg="del">
        <pc:chgData name="Julio Lopes" userId="d450ea144930a376" providerId="LiveId" clId="{0F56938F-9C30-4BAB-B38D-4DE4FF9E6498}" dt="2026-02-23T14:05:30.991" v="461" actId="47"/>
        <pc:sldMkLst>
          <pc:docMk/>
          <pc:sldMk cId="480228560" sldId="1098"/>
        </pc:sldMkLst>
      </pc:sldChg>
      <pc:sldChg chg="del">
        <pc:chgData name="Julio Lopes" userId="d450ea144930a376" providerId="LiveId" clId="{0F56938F-9C30-4BAB-B38D-4DE4FF9E6498}" dt="2026-02-23T14:05:30.991" v="461" actId="47"/>
        <pc:sldMkLst>
          <pc:docMk/>
          <pc:sldMk cId="1916377336" sldId="1099"/>
        </pc:sldMkLst>
      </pc:sldChg>
      <pc:sldChg chg="del">
        <pc:chgData name="Julio Lopes" userId="d450ea144930a376" providerId="LiveId" clId="{0F56938F-9C30-4BAB-B38D-4DE4FF9E6498}" dt="2026-02-23T14:05:30.991" v="461" actId="47"/>
        <pc:sldMkLst>
          <pc:docMk/>
          <pc:sldMk cId="3671422004" sldId="1102"/>
        </pc:sldMkLst>
      </pc:sldChg>
      <pc:sldChg chg="del">
        <pc:chgData name="Julio Lopes" userId="d450ea144930a376" providerId="LiveId" clId="{0F56938F-9C30-4BAB-B38D-4DE4FF9E6498}" dt="2026-02-23T14:05:30.991" v="461" actId="47"/>
        <pc:sldMkLst>
          <pc:docMk/>
          <pc:sldMk cId="2764688947" sldId="1105"/>
        </pc:sldMkLst>
      </pc:sldChg>
      <pc:sldChg chg="del">
        <pc:chgData name="Julio Lopes" userId="d450ea144930a376" providerId="LiveId" clId="{0F56938F-9C30-4BAB-B38D-4DE4FF9E6498}" dt="2026-02-23T14:05:30.991" v="461" actId="47"/>
        <pc:sldMkLst>
          <pc:docMk/>
          <pc:sldMk cId="1203527834" sldId="1106"/>
        </pc:sldMkLst>
      </pc:sldChg>
      <pc:sldChg chg="del">
        <pc:chgData name="Julio Lopes" userId="d450ea144930a376" providerId="LiveId" clId="{0F56938F-9C30-4BAB-B38D-4DE4FF9E6498}" dt="2026-02-23T14:05:30.991" v="461" actId="47"/>
        <pc:sldMkLst>
          <pc:docMk/>
          <pc:sldMk cId="3222203131" sldId="1107"/>
        </pc:sldMkLst>
      </pc:sldChg>
      <pc:sldChg chg="del">
        <pc:chgData name="Julio Lopes" userId="d450ea144930a376" providerId="LiveId" clId="{0F56938F-9C30-4BAB-B38D-4DE4FF9E6498}" dt="2026-02-23T14:05:30.991" v="461" actId="47"/>
        <pc:sldMkLst>
          <pc:docMk/>
          <pc:sldMk cId="3139352450" sldId="1109"/>
        </pc:sldMkLst>
      </pc:sldChg>
      <pc:sldChg chg="del">
        <pc:chgData name="Julio Lopes" userId="d450ea144930a376" providerId="LiveId" clId="{0F56938F-9C30-4BAB-B38D-4DE4FF9E6498}" dt="2026-02-23T14:05:30.991" v="461" actId="47"/>
        <pc:sldMkLst>
          <pc:docMk/>
          <pc:sldMk cId="714106721" sldId="1110"/>
        </pc:sldMkLst>
      </pc:sldChg>
      <pc:sldChg chg="del">
        <pc:chgData name="Julio Lopes" userId="d450ea144930a376" providerId="LiveId" clId="{0F56938F-9C30-4BAB-B38D-4DE4FF9E6498}" dt="2026-02-23T14:05:30.991" v="461" actId="47"/>
        <pc:sldMkLst>
          <pc:docMk/>
          <pc:sldMk cId="3558396602" sldId="1111"/>
        </pc:sldMkLst>
      </pc:sldChg>
      <pc:sldChg chg="del">
        <pc:chgData name="Julio Lopes" userId="d450ea144930a376" providerId="LiveId" clId="{0F56938F-9C30-4BAB-B38D-4DE4FF9E6498}" dt="2026-02-23T14:05:30.991" v="461" actId="47"/>
        <pc:sldMkLst>
          <pc:docMk/>
          <pc:sldMk cId="2134342850" sldId="1112"/>
        </pc:sldMkLst>
      </pc:sldChg>
      <pc:sldChg chg="del">
        <pc:chgData name="Julio Lopes" userId="d450ea144930a376" providerId="LiveId" clId="{0F56938F-9C30-4BAB-B38D-4DE4FF9E6498}" dt="2026-02-23T14:05:30.991" v="461" actId="47"/>
        <pc:sldMkLst>
          <pc:docMk/>
          <pc:sldMk cId="1560296691" sldId="1114"/>
        </pc:sldMkLst>
      </pc:sldChg>
      <pc:sldChg chg="del">
        <pc:chgData name="Julio Lopes" userId="d450ea144930a376" providerId="LiveId" clId="{0F56938F-9C30-4BAB-B38D-4DE4FF9E6498}" dt="2026-02-23T14:05:30.991" v="461" actId="47"/>
        <pc:sldMkLst>
          <pc:docMk/>
          <pc:sldMk cId="3554522865" sldId="1115"/>
        </pc:sldMkLst>
      </pc:sldChg>
      <pc:sldChg chg="del">
        <pc:chgData name="Julio Lopes" userId="d450ea144930a376" providerId="LiveId" clId="{0F56938F-9C30-4BAB-B38D-4DE4FF9E6498}" dt="2026-02-23T14:05:30.991" v="461" actId="47"/>
        <pc:sldMkLst>
          <pc:docMk/>
          <pc:sldMk cId="4124584883" sldId="1116"/>
        </pc:sldMkLst>
      </pc:sldChg>
      <pc:sldChg chg="del">
        <pc:chgData name="Julio Lopes" userId="d450ea144930a376" providerId="LiveId" clId="{0F56938F-9C30-4BAB-B38D-4DE4FF9E6498}" dt="2026-02-23T14:05:30.991" v="461" actId="47"/>
        <pc:sldMkLst>
          <pc:docMk/>
          <pc:sldMk cId="2967126136" sldId="1117"/>
        </pc:sldMkLst>
      </pc:sldChg>
      <pc:sldChg chg="del">
        <pc:chgData name="Julio Lopes" userId="d450ea144930a376" providerId="LiveId" clId="{0F56938F-9C30-4BAB-B38D-4DE4FF9E6498}" dt="2026-02-23T14:05:30.991" v="461" actId="47"/>
        <pc:sldMkLst>
          <pc:docMk/>
          <pc:sldMk cId="3146423533" sldId="1118"/>
        </pc:sldMkLst>
      </pc:sldChg>
      <pc:sldChg chg="del">
        <pc:chgData name="Julio Lopes" userId="d450ea144930a376" providerId="LiveId" clId="{0F56938F-9C30-4BAB-B38D-4DE4FF9E6498}" dt="2026-02-23T14:05:30.991" v="461" actId="47"/>
        <pc:sldMkLst>
          <pc:docMk/>
          <pc:sldMk cId="2763153384" sldId="1120"/>
        </pc:sldMkLst>
      </pc:sldChg>
      <pc:sldChg chg="del">
        <pc:chgData name="Julio Lopes" userId="d450ea144930a376" providerId="LiveId" clId="{0F56938F-9C30-4BAB-B38D-4DE4FF9E6498}" dt="2026-02-23T14:05:30.991" v="461" actId="47"/>
        <pc:sldMkLst>
          <pc:docMk/>
          <pc:sldMk cId="455889949" sldId="1121"/>
        </pc:sldMkLst>
      </pc:sldChg>
      <pc:sldChg chg="del">
        <pc:chgData name="Julio Lopes" userId="d450ea144930a376" providerId="LiveId" clId="{0F56938F-9C30-4BAB-B38D-4DE4FF9E6498}" dt="2026-02-23T14:05:30.991" v="461" actId="47"/>
        <pc:sldMkLst>
          <pc:docMk/>
          <pc:sldMk cId="104564127" sldId="1122"/>
        </pc:sldMkLst>
      </pc:sldChg>
      <pc:sldChg chg="del">
        <pc:chgData name="Julio Lopes" userId="d450ea144930a376" providerId="LiveId" clId="{0F56938F-9C30-4BAB-B38D-4DE4FF9E6498}" dt="2026-02-23T14:05:30.991" v="461" actId="47"/>
        <pc:sldMkLst>
          <pc:docMk/>
          <pc:sldMk cId="820541075" sldId="1124"/>
        </pc:sldMkLst>
      </pc:sldChg>
      <pc:sldChg chg="del">
        <pc:chgData name="Julio Lopes" userId="d450ea144930a376" providerId="LiveId" clId="{0F56938F-9C30-4BAB-B38D-4DE4FF9E6498}" dt="2026-02-23T14:05:30.991" v="461" actId="47"/>
        <pc:sldMkLst>
          <pc:docMk/>
          <pc:sldMk cId="4218017949" sldId="1125"/>
        </pc:sldMkLst>
      </pc:sldChg>
      <pc:sldChg chg="del">
        <pc:chgData name="Julio Lopes" userId="d450ea144930a376" providerId="LiveId" clId="{0F56938F-9C30-4BAB-B38D-4DE4FF9E6498}" dt="2026-02-23T14:05:30.991" v="461" actId="47"/>
        <pc:sldMkLst>
          <pc:docMk/>
          <pc:sldMk cId="952386618" sldId="1126"/>
        </pc:sldMkLst>
      </pc:sldChg>
      <pc:sldChg chg="del">
        <pc:chgData name="Julio Lopes" userId="d450ea144930a376" providerId="LiveId" clId="{0F56938F-9C30-4BAB-B38D-4DE4FF9E6498}" dt="2026-02-23T14:05:30.991" v="461" actId="47"/>
        <pc:sldMkLst>
          <pc:docMk/>
          <pc:sldMk cId="998490026" sldId="1127"/>
        </pc:sldMkLst>
      </pc:sldChg>
      <pc:sldChg chg="del">
        <pc:chgData name="Julio Lopes" userId="d450ea144930a376" providerId="LiveId" clId="{0F56938F-9C30-4BAB-B38D-4DE4FF9E6498}" dt="2026-02-23T14:05:30.991" v="461" actId="47"/>
        <pc:sldMkLst>
          <pc:docMk/>
          <pc:sldMk cId="2805428952" sldId="1129"/>
        </pc:sldMkLst>
      </pc:sldChg>
      <pc:sldChg chg="del">
        <pc:chgData name="Julio Lopes" userId="d450ea144930a376" providerId="LiveId" clId="{0F56938F-9C30-4BAB-B38D-4DE4FF9E6498}" dt="2026-02-23T14:05:30.991" v="461" actId="47"/>
        <pc:sldMkLst>
          <pc:docMk/>
          <pc:sldMk cId="1537440972" sldId="1130"/>
        </pc:sldMkLst>
      </pc:sldChg>
      <pc:sldChg chg="del">
        <pc:chgData name="Julio Lopes" userId="d450ea144930a376" providerId="LiveId" clId="{0F56938F-9C30-4BAB-B38D-4DE4FF9E6498}" dt="2026-02-23T14:05:30.991" v="461" actId="47"/>
        <pc:sldMkLst>
          <pc:docMk/>
          <pc:sldMk cId="3178820637" sldId="1131"/>
        </pc:sldMkLst>
      </pc:sldChg>
      <pc:sldChg chg="del">
        <pc:chgData name="Julio Lopes" userId="d450ea144930a376" providerId="LiveId" clId="{0F56938F-9C30-4BAB-B38D-4DE4FF9E6498}" dt="2026-02-23T14:05:30.991" v="461" actId="47"/>
        <pc:sldMkLst>
          <pc:docMk/>
          <pc:sldMk cId="4273347286" sldId="1133"/>
        </pc:sldMkLst>
      </pc:sldChg>
      <pc:sldChg chg="del">
        <pc:chgData name="Julio Lopes" userId="d450ea144930a376" providerId="LiveId" clId="{0F56938F-9C30-4BAB-B38D-4DE4FF9E6498}" dt="2026-02-23T14:05:30.991" v="461" actId="47"/>
        <pc:sldMkLst>
          <pc:docMk/>
          <pc:sldMk cId="1205185240" sldId="1134"/>
        </pc:sldMkLst>
      </pc:sldChg>
      <pc:sldChg chg="del">
        <pc:chgData name="Julio Lopes" userId="d450ea144930a376" providerId="LiveId" clId="{0F56938F-9C30-4BAB-B38D-4DE4FF9E6498}" dt="2026-02-23T14:05:30.991" v="461" actId="47"/>
        <pc:sldMkLst>
          <pc:docMk/>
          <pc:sldMk cId="2667348115" sldId="1135"/>
        </pc:sldMkLst>
      </pc:sldChg>
      <pc:sldChg chg="del">
        <pc:chgData name="Julio Lopes" userId="d450ea144930a376" providerId="LiveId" clId="{0F56938F-9C30-4BAB-B38D-4DE4FF9E6498}" dt="2026-02-23T14:05:30.991" v="461" actId="47"/>
        <pc:sldMkLst>
          <pc:docMk/>
          <pc:sldMk cId="322237015" sldId="1136"/>
        </pc:sldMkLst>
      </pc:sldChg>
      <pc:sldChg chg="del">
        <pc:chgData name="Julio Lopes" userId="d450ea144930a376" providerId="LiveId" clId="{0F56938F-9C30-4BAB-B38D-4DE4FF9E6498}" dt="2026-02-23T14:05:30.991" v="461" actId="47"/>
        <pc:sldMkLst>
          <pc:docMk/>
          <pc:sldMk cId="4129695140" sldId="1137"/>
        </pc:sldMkLst>
      </pc:sldChg>
      <pc:sldChg chg="del">
        <pc:chgData name="Julio Lopes" userId="d450ea144930a376" providerId="LiveId" clId="{0F56938F-9C30-4BAB-B38D-4DE4FF9E6498}" dt="2026-02-23T14:05:30.991" v="461" actId="47"/>
        <pc:sldMkLst>
          <pc:docMk/>
          <pc:sldMk cId="1326391371" sldId="1138"/>
        </pc:sldMkLst>
      </pc:sldChg>
      <pc:sldChg chg="del">
        <pc:chgData name="Julio Lopes" userId="d450ea144930a376" providerId="LiveId" clId="{0F56938F-9C30-4BAB-B38D-4DE4FF9E6498}" dt="2026-02-23T14:05:30.991" v="461" actId="47"/>
        <pc:sldMkLst>
          <pc:docMk/>
          <pc:sldMk cId="2305044524" sldId="1140"/>
        </pc:sldMkLst>
      </pc:sldChg>
      <pc:sldChg chg="del">
        <pc:chgData name="Julio Lopes" userId="d450ea144930a376" providerId="LiveId" clId="{0F56938F-9C30-4BAB-B38D-4DE4FF9E6498}" dt="2026-02-23T14:05:30.991" v="461" actId="47"/>
        <pc:sldMkLst>
          <pc:docMk/>
          <pc:sldMk cId="2656204831" sldId="1141"/>
        </pc:sldMkLst>
      </pc:sldChg>
      <pc:sldChg chg="del">
        <pc:chgData name="Julio Lopes" userId="d450ea144930a376" providerId="LiveId" clId="{0F56938F-9C30-4BAB-B38D-4DE4FF9E6498}" dt="2026-02-23T14:05:30.991" v="461" actId="47"/>
        <pc:sldMkLst>
          <pc:docMk/>
          <pc:sldMk cId="814841300" sldId="1142"/>
        </pc:sldMkLst>
      </pc:sldChg>
      <pc:sldChg chg="del">
        <pc:chgData name="Julio Lopes" userId="d450ea144930a376" providerId="LiveId" clId="{0F56938F-9C30-4BAB-B38D-4DE4FF9E6498}" dt="2026-02-23T14:05:30.991" v="461" actId="47"/>
        <pc:sldMkLst>
          <pc:docMk/>
          <pc:sldMk cId="1737380503" sldId="1143"/>
        </pc:sldMkLst>
      </pc:sldChg>
      <pc:sldChg chg="del">
        <pc:chgData name="Julio Lopes" userId="d450ea144930a376" providerId="LiveId" clId="{0F56938F-9C30-4BAB-B38D-4DE4FF9E6498}" dt="2026-02-23T14:05:30.991" v="461" actId="47"/>
        <pc:sldMkLst>
          <pc:docMk/>
          <pc:sldMk cId="2228127956" sldId="1144"/>
        </pc:sldMkLst>
      </pc:sldChg>
      <pc:sldChg chg="del">
        <pc:chgData name="Julio Lopes" userId="d450ea144930a376" providerId="LiveId" clId="{0F56938F-9C30-4BAB-B38D-4DE4FF9E6498}" dt="2026-02-23T14:05:30.991" v="461" actId="47"/>
        <pc:sldMkLst>
          <pc:docMk/>
          <pc:sldMk cId="948052451" sldId="1145"/>
        </pc:sldMkLst>
      </pc:sldChg>
      <pc:sldChg chg="del">
        <pc:chgData name="Julio Lopes" userId="d450ea144930a376" providerId="LiveId" clId="{0F56938F-9C30-4BAB-B38D-4DE4FF9E6498}" dt="2026-02-23T14:05:56.781" v="516" actId="47"/>
        <pc:sldMkLst>
          <pc:docMk/>
          <pc:sldMk cId="901894165" sldId="1146"/>
        </pc:sldMkLst>
      </pc:sldChg>
      <pc:sldChg chg="del">
        <pc:chgData name="Julio Lopes" userId="d450ea144930a376" providerId="LiveId" clId="{0F56938F-9C30-4BAB-B38D-4DE4FF9E6498}" dt="2026-02-23T14:05:57.001" v="517" actId="47"/>
        <pc:sldMkLst>
          <pc:docMk/>
          <pc:sldMk cId="3648088481" sldId="1147"/>
        </pc:sldMkLst>
      </pc:sldChg>
      <pc:sldChg chg="del">
        <pc:chgData name="Julio Lopes" userId="d450ea144930a376" providerId="LiveId" clId="{0F56938F-9C30-4BAB-B38D-4DE4FF9E6498}" dt="2026-02-23T14:05:57.257" v="518" actId="47"/>
        <pc:sldMkLst>
          <pc:docMk/>
          <pc:sldMk cId="1856680511" sldId="1148"/>
        </pc:sldMkLst>
      </pc:sldChg>
      <pc:sldChg chg="del">
        <pc:chgData name="Julio Lopes" userId="d450ea144930a376" providerId="LiveId" clId="{0F56938F-9C30-4BAB-B38D-4DE4FF9E6498}" dt="2026-02-23T14:05:57.447" v="519" actId="47"/>
        <pc:sldMkLst>
          <pc:docMk/>
          <pc:sldMk cId="861946152" sldId="1150"/>
        </pc:sldMkLst>
      </pc:sldChg>
      <pc:sldChg chg="del">
        <pc:chgData name="Julio Lopes" userId="d450ea144930a376" providerId="LiveId" clId="{0F56938F-9C30-4BAB-B38D-4DE4FF9E6498}" dt="2026-02-23T14:05:57.675" v="520" actId="47"/>
        <pc:sldMkLst>
          <pc:docMk/>
          <pc:sldMk cId="4000841186" sldId="1151"/>
        </pc:sldMkLst>
      </pc:sldChg>
      <pc:sldChg chg="del">
        <pc:chgData name="Julio Lopes" userId="d450ea144930a376" providerId="LiveId" clId="{0F56938F-9C30-4BAB-B38D-4DE4FF9E6498}" dt="2026-02-23T14:05:57.925" v="521" actId="47"/>
        <pc:sldMkLst>
          <pc:docMk/>
          <pc:sldMk cId="2028142733" sldId="1152"/>
        </pc:sldMkLst>
      </pc:sldChg>
      <pc:sldChg chg="del">
        <pc:chgData name="Julio Lopes" userId="d450ea144930a376" providerId="LiveId" clId="{0F56938F-9C30-4BAB-B38D-4DE4FF9E6498}" dt="2026-02-23T14:05:58.114" v="522" actId="47"/>
        <pc:sldMkLst>
          <pc:docMk/>
          <pc:sldMk cId="719827597" sldId="1153"/>
        </pc:sldMkLst>
      </pc:sldChg>
      <pc:sldChg chg="del">
        <pc:chgData name="Julio Lopes" userId="d450ea144930a376" providerId="LiveId" clId="{0F56938F-9C30-4BAB-B38D-4DE4FF9E6498}" dt="2026-02-23T14:05:58.337" v="523" actId="47"/>
        <pc:sldMkLst>
          <pc:docMk/>
          <pc:sldMk cId="4044543904" sldId="1154"/>
        </pc:sldMkLst>
      </pc:sldChg>
      <pc:sldChg chg="del">
        <pc:chgData name="Julio Lopes" userId="d450ea144930a376" providerId="LiveId" clId="{0F56938F-9C30-4BAB-B38D-4DE4FF9E6498}" dt="2026-02-23T14:05:30.991" v="461" actId="47"/>
        <pc:sldMkLst>
          <pc:docMk/>
          <pc:sldMk cId="3178057682" sldId="1156"/>
        </pc:sldMkLst>
      </pc:sldChg>
      <pc:sldChg chg="del">
        <pc:chgData name="Julio Lopes" userId="d450ea144930a376" providerId="LiveId" clId="{0F56938F-9C30-4BAB-B38D-4DE4FF9E6498}" dt="2026-02-23T14:05:30.991" v="461" actId="47"/>
        <pc:sldMkLst>
          <pc:docMk/>
          <pc:sldMk cId="1266074951" sldId="1157"/>
        </pc:sldMkLst>
      </pc:sldChg>
      <pc:sldChg chg="del">
        <pc:chgData name="Julio Lopes" userId="d450ea144930a376" providerId="LiveId" clId="{0F56938F-9C30-4BAB-B38D-4DE4FF9E6498}" dt="2026-02-23T14:05:30.991" v="461" actId="47"/>
        <pc:sldMkLst>
          <pc:docMk/>
          <pc:sldMk cId="748422709" sldId="1158"/>
        </pc:sldMkLst>
      </pc:sldChg>
      <pc:sldChg chg="del">
        <pc:chgData name="Julio Lopes" userId="d450ea144930a376" providerId="LiveId" clId="{0F56938F-9C30-4BAB-B38D-4DE4FF9E6498}" dt="2026-02-23T14:05:30.991" v="461" actId="47"/>
        <pc:sldMkLst>
          <pc:docMk/>
          <pc:sldMk cId="407660372" sldId="1159"/>
        </pc:sldMkLst>
      </pc:sldChg>
      <pc:sldChg chg="del">
        <pc:chgData name="Julio Lopes" userId="d450ea144930a376" providerId="LiveId" clId="{0F56938F-9C30-4BAB-B38D-4DE4FF9E6498}" dt="2026-02-23T14:05:30.991" v="461" actId="47"/>
        <pc:sldMkLst>
          <pc:docMk/>
          <pc:sldMk cId="3718795347" sldId="1160"/>
        </pc:sldMkLst>
      </pc:sldChg>
      <pc:sldChg chg="del">
        <pc:chgData name="Julio Lopes" userId="d450ea144930a376" providerId="LiveId" clId="{0F56938F-9C30-4BAB-B38D-4DE4FF9E6498}" dt="2026-02-23T14:05:30.991" v="461" actId="47"/>
        <pc:sldMkLst>
          <pc:docMk/>
          <pc:sldMk cId="588141693" sldId="1161"/>
        </pc:sldMkLst>
      </pc:sldChg>
      <pc:sldChg chg="del">
        <pc:chgData name="Julio Lopes" userId="d450ea144930a376" providerId="LiveId" clId="{0F56938F-9C30-4BAB-B38D-4DE4FF9E6498}" dt="2026-02-23T14:05:30.991" v="461" actId="47"/>
        <pc:sldMkLst>
          <pc:docMk/>
          <pc:sldMk cId="150371071" sldId="1162"/>
        </pc:sldMkLst>
      </pc:sldChg>
      <pc:sldChg chg="del">
        <pc:chgData name="Julio Lopes" userId="d450ea144930a376" providerId="LiveId" clId="{0F56938F-9C30-4BAB-B38D-4DE4FF9E6498}" dt="2026-02-23T14:05:30.991" v="461" actId="47"/>
        <pc:sldMkLst>
          <pc:docMk/>
          <pc:sldMk cId="3021025069" sldId="1163"/>
        </pc:sldMkLst>
      </pc:sldChg>
      <pc:sldChg chg="del">
        <pc:chgData name="Julio Lopes" userId="d450ea144930a376" providerId="LiveId" clId="{0F56938F-9C30-4BAB-B38D-4DE4FF9E6498}" dt="2026-02-23T14:05:30.991" v="461" actId="47"/>
        <pc:sldMkLst>
          <pc:docMk/>
          <pc:sldMk cId="3029775696" sldId="1164"/>
        </pc:sldMkLst>
      </pc:sldChg>
      <pc:sldChg chg="del">
        <pc:chgData name="Julio Lopes" userId="d450ea144930a376" providerId="LiveId" clId="{0F56938F-9C30-4BAB-B38D-4DE4FF9E6498}" dt="2026-02-23T14:05:58.537" v="524" actId="47"/>
        <pc:sldMkLst>
          <pc:docMk/>
          <pc:sldMk cId="1596612275" sldId="1165"/>
        </pc:sldMkLst>
      </pc:sldChg>
      <pc:sldChg chg="del">
        <pc:chgData name="Julio Lopes" userId="d450ea144930a376" providerId="LiveId" clId="{0F56938F-9C30-4BAB-B38D-4DE4FF9E6498}" dt="2026-02-23T14:06:02.757" v="542" actId="47"/>
        <pc:sldMkLst>
          <pc:docMk/>
          <pc:sldMk cId="1513784007" sldId="1166"/>
        </pc:sldMkLst>
      </pc:sldChg>
      <pc:sldChg chg="del">
        <pc:chgData name="Julio Lopes" userId="d450ea144930a376" providerId="LiveId" clId="{0F56938F-9C30-4BAB-B38D-4DE4FF9E6498}" dt="2026-02-23T14:06:01.407" v="536" actId="47"/>
        <pc:sldMkLst>
          <pc:docMk/>
          <pc:sldMk cId="2715766840" sldId="1170"/>
        </pc:sldMkLst>
      </pc:sldChg>
      <pc:sldChg chg="del">
        <pc:chgData name="Julio Lopes" userId="d450ea144930a376" providerId="LiveId" clId="{0F56938F-9C30-4BAB-B38D-4DE4FF9E6498}" dt="2026-02-23T14:06:02.545" v="541" actId="47"/>
        <pc:sldMkLst>
          <pc:docMk/>
          <pc:sldMk cId="1288243677" sldId="1171"/>
        </pc:sldMkLst>
      </pc:sldChg>
      <pc:sldChg chg="del">
        <pc:chgData name="Julio Lopes" userId="d450ea144930a376" providerId="LiveId" clId="{0F56938F-9C30-4BAB-B38D-4DE4FF9E6498}" dt="2026-02-23T14:06:03.434" v="545" actId="47"/>
        <pc:sldMkLst>
          <pc:docMk/>
          <pc:sldMk cId="3678931471" sldId="1172"/>
        </pc:sldMkLst>
      </pc:sldChg>
      <pc:sldChg chg="del">
        <pc:chgData name="Julio Lopes" userId="d450ea144930a376" providerId="LiveId" clId="{0F56938F-9C30-4BAB-B38D-4DE4FF9E6498}" dt="2026-02-23T14:06:03.644" v="546" actId="47"/>
        <pc:sldMkLst>
          <pc:docMk/>
          <pc:sldMk cId="3147368492" sldId="1173"/>
        </pc:sldMkLst>
      </pc:sldChg>
      <pc:sldChg chg="del">
        <pc:chgData name="Julio Lopes" userId="d450ea144930a376" providerId="LiveId" clId="{0F56938F-9C30-4BAB-B38D-4DE4FF9E6498}" dt="2026-02-23T14:06:03.869" v="547" actId="47"/>
        <pc:sldMkLst>
          <pc:docMk/>
          <pc:sldMk cId="4042030903" sldId="1174"/>
        </pc:sldMkLst>
      </pc:sldChg>
      <pc:sldChg chg="del">
        <pc:chgData name="Julio Lopes" userId="d450ea144930a376" providerId="LiveId" clId="{0F56938F-9C30-4BAB-B38D-4DE4FF9E6498}" dt="2026-02-23T14:06:04.093" v="548" actId="47"/>
        <pc:sldMkLst>
          <pc:docMk/>
          <pc:sldMk cId="3264595611" sldId="1175"/>
        </pc:sldMkLst>
      </pc:sldChg>
      <pc:sldChg chg="del">
        <pc:chgData name="Julio Lopes" userId="d450ea144930a376" providerId="LiveId" clId="{0F56938F-9C30-4BAB-B38D-4DE4FF9E6498}" dt="2026-02-23T14:06:04.307" v="549" actId="47"/>
        <pc:sldMkLst>
          <pc:docMk/>
          <pc:sldMk cId="2385098143" sldId="1176"/>
        </pc:sldMkLst>
      </pc:sldChg>
      <pc:sldChg chg="del">
        <pc:chgData name="Julio Lopes" userId="d450ea144930a376" providerId="LiveId" clId="{0F56938F-9C30-4BAB-B38D-4DE4FF9E6498}" dt="2026-02-23T14:06:04.526" v="550" actId="47"/>
        <pc:sldMkLst>
          <pc:docMk/>
          <pc:sldMk cId="3101494678" sldId="1177"/>
        </pc:sldMkLst>
      </pc:sldChg>
      <pc:sldChg chg="del">
        <pc:chgData name="Julio Lopes" userId="d450ea144930a376" providerId="LiveId" clId="{0F56938F-9C30-4BAB-B38D-4DE4FF9E6498}" dt="2026-02-23T14:06:04.733" v="551" actId="47"/>
        <pc:sldMkLst>
          <pc:docMk/>
          <pc:sldMk cId="3400971384" sldId="1178"/>
        </pc:sldMkLst>
      </pc:sldChg>
      <pc:sldChg chg="del">
        <pc:chgData name="Julio Lopes" userId="d450ea144930a376" providerId="LiveId" clId="{0F56938F-9C30-4BAB-B38D-4DE4FF9E6498}" dt="2026-02-23T14:06:05.029" v="552" actId="47"/>
        <pc:sldMkLst>
          <pc:docMk/>
          <pc:sldMk cId="787948303" sldId="1179"/>
        </pc:sldMkLst>
      </pc:sldChg>
      <pc:sldChg chg="del">
        <pc:chgData name="Julio Lopes" userId="d450ea144930a376" providerId="LiveId" clId="{0F56938F-9C30-4BAB-B38D-4DE4FF9E6498}" dt="2026-02-23T14:06:05.267" v="553" actId="47"/>
        <pc:sldMkLst>
          <pc:docMk/>
          <pc:sldMk cId="488082449" sldId="1180"/>
        </pc:sldMkLst>
      </pc:sldChg>
      <pc:sldChg chg="del">
        <pc:chgData name="Julio Lopes" userId="d450ea144930a376" providerId="LiveId" clId="{0F56938F-9C30-4BAB-B38D-4DE4FF9E6498}" dt="2026-02-23T14:06:03.197" v="544" actId="47"/>
        <pc:sldMkLst>
          <pc:docMk/>
          <pc:sldMk cId="1494423092" sldId="1189"/>
        </pc:sldMkLst>
      </pc:sldChg>
      <pc:sldChg chg="del">
        <pc:chgData name="Julio Lopes" userId="d450ea144930a376" providerId="LiveId" clId="{0F56938F-9C30-4BAB-B38D-4DE4FF9E6498}" dt="2026-02-23T14:06:09.337" v="570" actId="47"/>
        <pc:sldMkLst>
          <pc:docMk/>
          <pc:sldMk cId="1746831260" sldId="1190"/>
        </pc:sldMkLst>
      </pc:sldChg>
      <pc:sldChg chg="del">
        <pc:chgData name="Julio Lopes" userId="d450ea144930a376" providerId="LiveId" clId="{0F56938F-9C30-4BAB-B38D-4DE4FF9E6498}" dt="2026-02-23T14:06:00.057" v="531" actId="47"/>
        <pc:sldMkLst>
          <pc:docMk/>
          <pc:sldMk cId="2781269046" sldId="1191"/>
        </pc:sldMkLst>
      </pc:sldChg>
      <pc:sldChg chg="del">
        <pc:chgData name="Julio Lopes" userId="d450ea144930a376" providerId="LiveId" clId="{0F56938F-9C30-4BAB-B38D-4DE4FF9E6498}" dt="2026-02-23T14:05:59.370" v="528" actId="47"/>
        <pc:sldMkLst>
          <pc:docMk/>
          <pc:sldMk cId="849731491" sldId="1192"/>
        </pc:sldMkLst>
      </pc:sldChg>
      <pc:sldChg chg="del">
        <pc:chgData name="Julio Lopes" userId="d450ea144930a376" providerId="LiveId" clId="{0F56938F-9C30-4BAB-B38D-4DE4FF9E6498}" dt="2026-02-23T14:05:59.150" v="527" actId="47"/>
        <pc:sldMkLst>
          <pc:docMk/>
          <pc:sldMk cId="2538545922" sldId="1193"/>
        </pc:sldMkLst>
      </pc:sldChg>
      <pc:sldChg chg="del">
        <pc:chgData name="Julio Lopes" userId="d450ea144930a376" providerId="LiveId" clId="{0F56938F-9C30-4BAB-B38D-4DE4FF9E6498}" dt="2026-02-23T14:05:59.581" v="529" actId="47"/>
        <pc:sldMkLst>
          <pc:docMk/>
          <pc:sldMk cId="290319413" sldId="1195"/>
        </pc:sldMkLst>
      </pc:sldChg>
      <pc:sldChg chg="del">
        <pc:chgData name="Julio Lopes" userId="d450ea144930a376" providerId="LiveId" clId="{0F56938F-9C30-4BAB-B38D-4DE4FF9E6498}" dt="2026-02-23T14:05:59.827" v="530" actId="47"/>
        <pc:sldMkLst>
          <pc:docMk/>
          <pc:sldMk cId="1785105175" sldId="1196"/>
        </pc:sldMkLst>
      </pc:sldChg>
      <pc:sldChg chg="del">
        <pc:chgData name="Julio Lopes" userId="d450ea144930a376" providerId="LiveId" clId="{0F56938F-9C30-4BAB-B38D-4DE4FF9E6498}" dt="2026-02-23T14:05:30.991" v="461" actId="47"/>
        <pc:sldMkLst>
          <pc:docMk/>
          <pc:sldMk cId="757761500" sldId="1197"/>
        </pc:sldMkLst>
      </pc:sldChg>
      <pc:sldChg chg="del">
        <pc:chgData name="Julio Lopes" userId="d450ea144930a376" providerId="LiveId" clId="{0F56938F-9C30-4BAB-B38D-4DE4FF9E6498}" dt="2026-02-23T14:06:06.770" v="559" actId="47"/>
        <pc:sldMkLst>
          <pc:docMk/>
          <pc:sldMk cId="2054310048" sldId="1209"/>
        </pc:sldMkLst>
      </pc:sldChg>
      <pc:sldChg chg="del">
        <pc:chgData name="Julio Lopes" userId="d450ea144930a376" providerId="LiveId" clId="{0F56938F-9C30-4BAB-B38D-4DE4FF9E6498}" dt="2026-02-23T14:06:06.977" v="560" actId="47"/>
        <pc:sldMkLst>
          <pc:docMk/>
          <pc:sldMk cId="1188315187" sldId="1210"/>
        </pc:sldMkLst>
      </pc:sldChg>
      <pc:sldChg chg="del">
        <pc:chgData name="Julio Lopes" userId="d450ea144930a376" providerId="LiveId" clId="{0F56938F-9C30-4BAB-B38D-4DE4FF9E6498}" dt="2026-02-23T14:06:07.236" v="561" actId="47"/>
        <pc:sldMkLst>
          <pc:docMk/>
          <pc:sldMk cId="1736261176" sldId="1211"/>
        </pc:sldMkLst>
      </pc:sldChg>
      <pc:sldChg chg="del">
        <pc:chgData name="Julio Lopes" userId="d450ea144930a376" providerId="LiveId" clId="{0F56938F-9C30-4BAB-B38D-4DE4FF9E6498}" dt="2026-02-23T14:06:07.507" v="562" actId="47"/>
        <pc:sldMkLst>
          <pc:docMk/>
          <pc:sldMk cId="3515698786" sldId="1212"/>
        </pc:sldMkLst>
      </pc:sldChg>
      <pc:sldChg chg="del">
        <pc:chgData name="Julio Lopes" userId="d450ea144930a376" providerId="LiveId" clId="{0F56938F-9C30-4BAB-B38D-4DE4FF9E6498}" dt="2026-02-23T14:06:07.747" v="563" actId="47"/>
        <pc:sldMkLst>
          <pc:docMk/>
          <pc:sldMk cId="3444549599" sldId="1213"/>
        </pc:sldMkLst>
      </pc:sldChg>
      <pc:sldChg chg="del">
        <pc:chgData name="Julio Lopes" userId="d450ea144930a376" providerId="LiveId" clId="{0F56938F-9C30-4BAB-B38D-4DE4FF9E6498}" dt="2026-02-23T14:06:07.967" v="564" actId="47"/>
        <pc:sldMkLst>
          <pc:docMk/>
          <pc:sldMk cId="1417973197" sldId="1214"/>
        </pc:sldMkLst>
      </pc:sldChg>
      <pc:sldChg chg="del">
        <pc:chgData name="Julio Lopes" userId="d450ea144930a376" providerId="LiveId" clId="{0F56938F-9C30-4BAB-B38D-4DE4FF9E6498}" dt="2026-02-23T14:06:08.215" v="565" actId="47"/>
        <pc:sldMkLst>
          <pc:docMk/>
          <pc:sldMk cId="523680947" sldId="1215"/>
        </pc:sldMkLst>
      </pc:sldChg>
      <pc:sldChg chg="del">
        <pc:chgData name="Julio Lopes" userId="d450ea144930a376" providerId="LiveId" clId="{0F56938F-9C30-4BAB-B38D-4DE4FF9E6498}" dt="2026-02-23T14:06:08.432" v="566" actId="47"/>
        <pc:sldMkLst>
          <pc:docMk/>
          <pc:sldMk cId="2617519466" sldId="1216"/>
        </pc:sldMkLst>
      </pc:sldChg>
      <pc:sldChg chg="del">
        <pc:chgData name="Julio Lopes" userId="d450ea144930a376" providerId="LiveId" clId="{0F56938F-9C30-4BAB-B38D-4DE4FF9E6498}" dt="2026-02-23T14:06:08.669" v="567" actId="47"/>
        <pc:sldMkLst>
          <pc:docMk/>
          <pc:sldMk cId="3543331686" sldId="1217"/>
        </pc:sldMkLst>
      </pc:sldChg>
      <pc:sldChg chg="del">
        <pc:chgData name="Julio Lopes" userId="d450ea144930a376" providerId="LiveId" clId="{0F56938F-9C30-4BAB-B38D-4DE4FF9E6498}" dt="2026-02-23T14:06:08.907" v="568" actId="47"/>
        <pc:sldMkLst>
          <pc:docMk/>
          <pc:sldMk cId="1861770933" sldId="1218"/>
        </pc:sldMkLst>
      </pc:sldChg>
      <pc:sldChg chg="del">
        <pc:chgData name="Julio Lopes" userId="d450ea144930a376" providerId="LiveId" clId="{0F56938F-9C30-4BAB-B38D-4DE4FF9E6498}" dt="2026-02-23T14:06:09.197" v="569" actId="47"/>
        <pc:sldMkLst>
          <pc:docMk/>
          <pc:sldMk cId="2523155980" sldId="1219"/>
        </pc:sldMkLst>
      </pc:sldChg>
      <pc:sldChg chg="del">
        <pc:chgData name="Julio Lopes" userId="d450ea144930a376" providerId="LiveId" clId="{0F56938F-9C30-4BAB-B38D-4DE4FF9E6498}" dt="2026-02-23T14:06:02.977" v="543" actId="47"/>
        <pc:sldMkLst>
          <pc:docMk/>
          <pc:sldMk cId="2230757032" sldId="1220"/>
        </pc:sldMkLst>
      </pc:sldChg>
      <pc:sldChg chg="del">
        <pc:chgData name="Julio Lopes" userId="d450ea144930a376" providerId="LiveId" clId="{0F56938F-9C30-4BAB-B38D-4DE4FF9E6498}" dt="2026-02-23T14:05:56.562" v="515" actId="47"/>
        <pc:sldMkLst>
          <pc:docMk/>
          <pc:sldMk cId="3795182376" sldId="1221"/>
        </pc:sldMkLst>
      </pc:sldChg>
      <pc:sldChg chg="del">
        <pc:chgData name="Julio Lopes" userId="d450ea144930a376" providerId="LiveId" clId="{0F56938F-9C30-4BAB-B38D-4DE4FF9E6498}" dt="2026-02-23T14:05:56.129" v="513" actId="47"/>
        <pc:sldMkLst>
          <pc:docMk/>
          <pc:sldMk cId="3205727966" sldId="1222"/>
        </pc:sldMkLst>
      </pc:sldChg>
      <pc:sldChg chg="del">
        <pc:chgData name="Julio Lopes" userId="d450ea144930a376" providerId="LiveId" clId="{0F56938F-9C30-4BAB-B38D-4DE4FF9E6498}" dt="2026-02-23T14:05:30.991" v="461" actId="47"/>
        <pc:sldMkLst>
          <pc:docMk/>
          <pc:sldMk cId="1728185119" sldId="1223"/>
        </pc:sldMkLst>
      </pc:sldChg>
      <pc:sldChg chg="del">
        <pc:chgData name="Julio Lopes" userId="d450ea144930a376" providerId="LiveId" clId="{0F56938F-9C30-4BAB-B38D-4DE4FF9E6498}" dt="2026-02-23T14:05:30.991" v="461" actId="47"/>
        <pc:sldMkLst>
          <pc:docMk/>
          <pc:sldMk cId="361603078" sldId="1224"/>
        </pc:sldMkLst>
      </pc:sldChg>
      <pc:sldChg chg="del">
        <pc:chgData name="Julio Lopes" userId="d450ea144930a376" providerId="LiveId" clId="{0F56938F-9C30-4BAB-B38D-4DE4FF9E6498}" dt="2026-02-23T14:05:30.991" v="461" actId="47"/>
        <pc:sldMkLst>
          <pc:docMk/>
          <pc:sldMk cId="2606369743" sldId="1225"/>
        </pc:sldMkLst>
      </pc:sldChg>
      <pc:sldChg chg="del">
        <pc:chgData name="Julio Lopes" userId="d450ea144930a376" providerId="LiveId" clId="{0F56938F-9C30-4BAB-B38D-4DE4FF9E6498}" dt="2026-02-23T14:05:30.991" v="461" actId="47"/>
        <pc:sldMkLst>
          <pc:docMk/>
          <pc:sldMk cId="2892367813" sldId="1226"/>
        </pc:sldMkLst>
      </pc:sldChg>
      <pc:sldChg chg="del">
        <pc:chgData name="Julio Lopes" userId="d450ea144930a376" providerId="LiveId" clId="{0F56938F-9C30-4BAB-B38D-4DE4FF9E6498}" dt="2026-02-23T14:05:30.991" v="461" actId="47"/>
        <pc:sldMkLst>
          <pc:docMk/>
          <pc:sldMk cId="1512518639" sldId="1227"/>
        </pc:sldMkLst>
      </pc:sldChg>
      <pc:sldChg chg="del">
        <pc:chgData name="Julio Lopes" userId="d450ea144930a376" providerId="LiveId" clId="{0F56938F-9C30-4BAB-B38D-4DE4FF9E6498}" dt="2026-02-23T14:05:30.991" v="461" actId="47"/>
        <pc:sldMkLst>
          <pc:docMk/>
          <pc:sldMk cId="2053021037" sldId="1228"/>
        </pc:sldMkLst>
      </pc:sldChg>
      <pc:sldChg chg="del">
        <pc:chgData name="Julio Lopes" userId="d450ea144930a376" providerId="LiveId" clId="{0F56938F-9C30-4BAB-B38D-4DE4FF9E6498}" dt="2026-02-23T14:05:30.991" v="461" actId="47"/>
        <pc:sldMkLst>
          <pc:docMk/>
          <pc:sldMk cId="2237451134" sldId="1229"/>
        </pc:sldMkLst>
      </pc:sldChg>
      <pc:sldChg chg="del">
        <pc:chgData name="Julio Lopes" userId="d450ea144930a376" providerId="LiveId" clId="{0F56938F-9C30-4BAB-B38D-4DE4FF9E6498}" dt="2026-02-23T14:05:30.991" v="461" actId="47"/>
        <pc:sldMkLst>
          <pc:docMk/>
          <pc:sldMk cId="1588585792" sldId="1230"/>
        </pc:sldMkLst>
      </pc:sldChg>
      <pc:sldChg chg="del">
        <pc:chgData name="Julio Lopes" userId="d450ea144930a376" providerId="LiveId" clId="{0F56938F-9C30-4BAB-B38D-4DE4FF9E6498}" dt="2026-02-23T14:05:30.991" v="461" actId="47"/>
        <pc:sldMkLst>
          <pc:docMk/>
          <pc:sldMk cId="2035925674" sldId="1231"/>
        </pc:sldMkLst>
      </pc:sldChg>
      <pc:sldChg chg="del">
        <pc:chgData name="Julio Lopes" userId="d450ea144930a376" providerId="LiveId" clId="{0F56938F-9C30-4BAB-B38D-4DE4FF9E6498}" dt="2026-02-23T14:05:30.991" v="461" actId="47"/>
        <pc:sldMkLst>
          <pc:docMk/>
          <pc:sldMk cId="646229277" sldId="1232"/>
        </pc:sldMkLst>
      </pc:sldChg>
      <pc:sldChg chg="del">
        <pc:chgData name="Julio Lopes" userId="d450ea144930a376" providerId="LiveId" clId="{0F56938F-9C30-4BAB-B38D-4DE4FF9E6498}" dt="2026-02-23T14:05:30.991" v="461" actId="47"/>
        <pc:sldMkLst>
          <pc:docMk/>
          <pc:sldMk cId="708611063" sldId="1233"/>
        </pc:sldMkLst>
      </pc:sldChg>
      <pc:sldChg chg="del">
        <pc:chgData name="Julio Lopes" userId="d450ea144930a376" providerId="LiveId" clId="{0F56938F-9C30-4BAB-B38D-4DE4FF9E6498}" dt="2026-02-23T14:05:30.991" v="461" actId="47"/>
        <pc:sldMkLst>
          <pc:docMk/>
          <pc:sldMk cId="3192476571" sldId="1234"/>
        </pc:sldMkLst>
      </pc:sldChg>
      <pc:sldChg chg="del">
        <pc:chgData name="Julio Lopes" userId="d450ea144930a376" providerId="LiveId" clId="{0F56938F-9C30-4BAB-B38D-4DE4FF9E6498}" dt="2026-02-23T14:05:30.991" v="461" actId="47"/>
        <pc:sldMkLst>
          <pc:docMk/>
          <pc:sldMk cId="3580829002" sldId="1235"/>
        </pc:sldMkLst>
      </pc:sldChg>
      <pc:sldChg chg="del">
        <pc:chgData name="Julio Lopes" userId="d450ea144930a376" providerId="LiveId" clId="{0F56938F-9C30-4BAB-B38D-4DE4FF9E6498}" dt="2026-02-23T14:05:30.991" v="461" actId="47"/>
        <pc:sldMkLst>
          <pc:docMk/>
          <pc:sldMk cId="3891700797" sldId="1236"/>
        </pc:sldMkLst>
      </pc:sldChg>
      <pc:sldChg chg="del">
        <pc:chgData name="Julio Lopes" userId="d450ea144930a376" providerId="LiveId" clId="{0F56938F-9C30-4BAB-B38D-4DE4FF9E6498}" dt="2026-02-23T14:05:30.991" v="461" actId="47"/>
        <pc:sldMkLst>
          <pc:docMk/>
          <pc:sldMk cId="3520931153" sldId="1237"/>
        </pc:sldMkLst>
      </pc:sldChg>
      <pc:sldChg chg="del">
        <pc:chgData name="Julio Lopes" userId="d450ea144930a376" providerId="LiveId" clId="{0F56938F-9C30-4BAB-B38D-4DE4FF9E6498}" dt="2026-02-23T14:05:30.991" v="461" actId="47"/>
        <pc:sldMkLst>
          <pc:docMk/>
          <pc:sldMk cId="3286837229" sldId="1238"/>
        </pc:sldMkLst>
      </pc:sldChg>
      <pc:sldChg chg="del">
        <pc:chgData name="Julio Lopes" userId="d450ea144930a376" providerId="LiveId" clId="{0F56938F-9C30-4BAB-B38D-4DE4FF9E6498}" dt="2026-02-23T14:05:30.991" v="461" actId="47"/>
        <pc:sldMkLst>
          <pc:docMk/>
          <pc:sldMk cId="1055210256" sldId="1239"/>
        </pc:sldMkLst>
      </pc:sldChg>
      <pc:sldChg chg="del">
        <pc:chgData name="Julio Lopes" userId="d450ea144930a376" providerId="LiveId" clId="{0F56938F-9C30-4BAB-B38D-4DE4FF9E6498}" dt="2026-02-23T14:05:30.991" v="461" actId="47"/>
        <pc:sldMkLst>
          <pc:docMk/>
          <pc:sldMk cId="3679920851" sldId="1240"/>
        </pc:sldMkLst>
      </pc:sldChg>
      <pc:sldChg chg="del">
        <pc:chgData name="Julio Lopes" userId="d450ea144930a376" providerId="LiveId" clId="{0F56938F-9C30-4BAB-B38D-4DE4FF9E6498}" dt="2026-02-23T14:05:30.991" v="461" actId="47"/>
        <pc:sldMkLst>
          <pc:docMk/>
          <pc:sldMk cId="1002239077" sldId="1241"/>
        </pc:sldMkLst>
      </pc:sldChg>
      <pc:sldChg chg="del">
        <pc:chgData name="Julio Lopes" userId="d450ea144930a376" providerId="LiveId" clId="{0F56938F-9C30-4BAB-B38D-4DE4FF9E6498}" dt="2026-02-23T14:05:30.991" v="461" actId="47"/>
        <pc:sldMkLst>
          <pc:docMk/>
          <pc:sldMk cId="3115311620" sldId="1242"/>
        </pc:sldMkLst>
      </pc:sldChg>
      <pc:sldChg chg="del">
        <pc:chgData name="Julio Lopes" userId="d450ea144930a376" providerId="LiveId" clId="{0F56938F-9C30-4BAB-B38D-4DE4FF9E6498}" dt="2026-02-23T14:05:30.991" v="461" actId="47"/>
        <pc:sldMkLst>
          <pc:docMk/>
          <pc:sldMk cId="4110930237" sldId="1243"/>
        </pc:sldMkLst>
      </pc:sldChg>
      <pc:sldChg chg="del">
        <pc:chgData name="Julio Lopes" userId="d450ea144930a376" providerId="LiveId" clId="{0F56938F-9C30-4BAB-B38D-4DE4FF9E6498}" dt="2026-02-23T14:05:30.991" v="461" actId="47"/>
        <pc:sldMkLst>
          <pc:docMk/>
          <pc:sldMk cId="1276491845" sldId="1244"/>
        </pc:sldMkLst>
      </pc:sldChg>
      <pc:sldChg chg="del">
        <pc:chgData name="Julio Lopes" userId="d450ea144930a376" providerId="LiveId" clId="{0F56938F-9C30-4BAB-B38D-4DE4FF9E6498}" dt="2026-02-23T14:05:30.991" v="461" actId="47"/>
        <pc:sldMkLst>
          <pc:docMk/>
          <pc:sldMk cId="3407707232" sldId="1245"/>
        </pc:sldMkLst>
      </pc:sldChg>
      <pc:sldChg chg="del">
        <pc:chgData name="Julio Lopes" userId="d450ea144930a376" providerId="LiveId" clId="{0F56938F-9C30-4BAB-B38D-4DE4FF9E6498}" dt="2026-02-23T14:05:30.991" v="461" actId="47"/>
        <pc:sldMkLst>
          <pc:docMk/>
          <pc:sldMk cId="3077167169" sldId="1246"/>
        </pc:sldMkLst>
      </pc:sldChg>
      <pc:sldChg chg="del">
        <pc:chgData name="Julio Lopes" userId="d450ea144930a376" providerId="LiveId" clId="{0F56938F-9C30-4BAB-B38D-4DE4FF9E6498}" dt="2026-02-23T14:05:30.991" v="461" actId="47"/>
        <pc:sldMkLst>
          <pc:docMk/>
          <pc:sldMk cId="2655111933" sldId="1247"/>
        </pc:sldMkLst>
      </pc:sldChg>
      <pc:sldChg chg="del">
        <pc:chgData name="Julio Lopes" userId="d450ea144930a376" providerId="LiveId" clId="{0F56938F-9C30-4BAB-B38D-4DE4FF9E6498}" dt="2026-02-23T14:05:30.991" v="461" actId="47"/>
        <pc:sldMkLst>
          <pc:docMk/>
          <pc:sldMk cId="1672285525" sldId="1248"/>
        </pc:sldMkLst>
      </pc:sldChg>
      <pc:sldChg chg="del">
        <pc:chgData name="Julio Lopes" userId="d450ea144930a376" providerId="LiveId" clId="{0F56938F-9C30-4BAB-B38D-4DE4FF9E6498}" dt="2026-02-23T14:05:30.991" v="461" actId="47"/>
        <pc:sldMkLst>
          <pc:docMk/>
          <pc:sldMk cId="4217184444" sldId="1249"/>
        </pc:sldMkLst>
      </pc:sldChg>
      <pc:sldChg chg="del">
        <pc:chgData name="Julio Lopes" userId="d450ea144930a376" providerId="LiveId" clId="{0F56938F-9C30-4BAB-B38D-4DE4FF9E6498}" dt="2026-02-23T14:05:30.991" v="461" actId="47"/>
        <pc:sldMkLst>
          <pc:docMk/>
          <pc:sldMk cId="2613382521" sldId="1250"/>
        </pc:sldMkLst>
      </pc:sldChg>
      <pc:sldChg chg="del">
        <pc:chgData name="Julio Lopes" userId="d450ea144930a376" providerId="LiveId" clId="{0F56938F-9C30-4BAB-B38D-4DE4FF9E6498}" dt="2026-02-23T14:05:30.991" v="461" actId="47"/>
        <pc:sldMkLst>
          <pc:docMk/>
          <pc:sldMk cId="86547479" sldId="1251"/>
        </pc:sldMkLst>
      </pc:sldChg>
      <pc:sldChg chg="del">
        <pc:chgData name="Julio Lopes" userId="d450ea144930a376" providerId="LiveId" clId="{0F56938F-9C30-4BAB-B38D-4DE4FF9E6498}" dt="2026-02-23T14:05:30.991" v="461" actId="47"/>
        <pc:sldMkLst>
          <pc:docMk/>
          <pc:sldMk cId="2273537757" sldId="1252"/>
        </pc:sldMkLst>
      </pc:sldChg>
      <pc:sldChg chg="del">
        <pc:chgData name="Julio Lopes" userId="d450ea144930a376" providerId="LiveId" clId="{0F56938F-9C30-4BAB-B38D-4DE4FF9E6498}" dt="2026-02-23T14:05:30.991" v="461" actId="47"/>
        <pc:sldMkLst>
          <pc:docMk/>
          <pc:sldMk cId="2803077715" sldId="1253"/>
        </pc:sldMkLst>
      </pc:sldChg>
      <pc:sldChg chg="del">
        <pc:chgData name="Julio Lopes" userId="d450ea144930a376" providerId="LiveId" clId="{0F56938F-9C30-4BAB-B38D-4DE4FF9E6498}" dt="2026-02-23T14:05:30.991" v="461" actId="47"/>
        <pc:sldMkLst>
          <pc:docMk/>
          <pc:sldMk cId="226763688" sldId="1254"/>
        </pc:sldMkLst>
      </pc:sldChg>
      <pc:sldChg chg="del">
        <pc:chgData name="Julio Lopes" userId="d450ea144930a376" providerId="LiveId" clId="{0F56938F-9C30-4BAB-B38D-4DE4FF9E6498}" dt="2026-02-23T14:05:30.991" v="461" actId="47"/>
        <pc:sldMkLst>
          <pc:docMk/>
          <pc:sldMk cId="837449100" sldId="1255"/>
        </pc:sldMkLst>
      </pc:sldChg>
      <pc:sldChg chg="del">
        <pc:chgData name="Julio Lopes" userId="d450ea144930a376" providerId="LiveId" clId="{0F56938F-9C30-4BAB-B38D-4DE4FF9E6498}" dt="2026-02-23T14:05:30.991" v="461" actId="47"/>
        <pc:sldMkLst>
          <pc:docMk/>
          <pc:sldMk cId="3996579383" sldId="1256"/>
        </pc:sldMkLst>
      </pc:sldChg>
      <pc:sldChg chg="del">
        <pc:chgData name="Julio Lopes" userId="d450ea144930a376" providerId="LiveId" clId="{0F56938F-9C30-4BAB-B38D-4DE4FF9E6498}" dt="2026-02-23T14:05:30.991" v="461" actId="47"/>
        <pc:sldMkLst>
          <pc:docMk/>
          <pc:sldMk cId="660648322" sldId="1257"/>
        </pc:sldMkLst>
      </pc:sldChg>
      <pc:sldChg chg="del">
        <pc:chgData name="Julio Lopes" userId="d450ea144930a376" providerId="LiveId" clId="{0F56938F-9C30-4BAB-B38D-4DE4FF9E6498}" dt="2026-02-23T14:05:30.991" v="461" actId="47"/>
        <pc:sldMkLst>
          <pc:docMk/>
          <pc:sldMk cId="1546370855" sldId="1258"/>
        </pc:sldMkLst>
      </pc:sldChg>
      <pc:sldChg chg="del">
        <pc:chgData name="Julio Lopes" userId="d450ea144930a376" providerId="LiveId" clId="{0F56938F-9C30-4BAB-B38D-4DE4FF9E6498}" dt="2026-02-23T14:05:35.445" v="462" actId="47"/>
        <pc:sldMkLst>
          <pc:docMk/>
          <pc:sldMk cId="4000201113" sldId="1259"/>
        </pc:sldMkLst>
      </pc:sldChg>
      <pc:sldChg chg="del">
        <pc:chgData name="Julio Lopes" userId="d450ea144930a376" providerId="LiveId" clId="{0F56938F-9C30-4BAB-B38D-4DE4FF9E6498}" dt="2026-02-23T14:05:36.033" v="463" actId="47"/>
        <pc:sldMkLst>
          <pc:docMk/>
          <pc:sldMk cId="3435346991" sldId="1260"/>
        </pc:sldMkLst>
      </pc:sldChg>
      <pc:sldChg chg="del">
        <pc:chgData name="Julio Lopes" userId="d450ea144930a376" providerId="LiveId" clId="{0F56938F-9C30-4BAB-B38D-4DE4FF9E6498}" dt="2026-02-23T14:05:36.429" v="464" actId="47"/>
        <pc:sldMkLst>
          <pc:docMk/>
          <pc:sldMk cId="2269111977" sldId="1261"/>
        </pc:sldMkLst>
      </pc:sldChg>
      <pc:sldChg chg="del">
        <pc:chgData name="Julio Lopes" userId="d450ea144930a376" providerId="LiveId" clId="{0F56938F-9C30-4BAB-B38D-4DE4FF9E6498}" dt="2026-02-23T14:05:36.943" v="465" actId="47"/>
        <pc:sldMkLst>
          <pc:docMk/>
          <pc:sldMk cId="807700280" sldId="1262"/>
        </pc:sldMkLst>
      </pc:sldChg>
      <pc:sldChg chg="del">
        <pc:chgData name="Julio Lopes" userId="d450ea144930a376" providerId="LiveId" clId="{0F56938F-9C30-4BAB-B38D-4DE4FF9E6498}" dt="2026-02-23T14:05:37.362" v="466" actId="47"/>
        <pc:sldMkLst>
          <pc:docMk/>
          <pc:sldMk cId="46178131" sldId="1263"/>
        </pc:sldMkLst>
      </pc:sldChg>
      <pc:sldChg chg="del">
        <pc:chgData name="Julio Lopes" userId="d450ea144930a376" providerId="LiveId" clId="{0F56938F-9C30-4BAB-B38D-4DE4FF9E6498}" dt="2026-02-23T14:05:37.631" v="467" actId="47"/>
        <pc:sldMkLst>
          <pc:docMk/>
          <pc:sldMk cId="3535656910" sldId="1264"/>
        </pc:sldMkLst>
      </pc:sldChg>
      <pc:sldChg chg="del">
        <pc:chgData name="Julio Lopes" userId="d450ea144930a376" providerId="LiveId" clId="{0F56938F-9C30-4BAB-B38D-4DE4FF9E6498}" dt="2026-02-23T14:05:37.937" v="468" actId="47"/>
        <pc:sldMkLst>
          <pc:docMk/>
          <pc:sldMk cId="3236157080" sldId="1265"/>
        </pc:sldMkLst>
      </pc:sldChg>
      <pc:sldChg chg="del">
        <pc:chgData name="Julio Lopes" userId="d450ea144930a376" providerId="LiveId" clId="{0F56938F-9C30-4BAB-B38D-4DE4FF9E6498}" dt="2026-02-23T14:05:38.266" v="469" actId="47"/>
        <pc:sldMkLst>
          <pc:docMk/>
          <pc:sldMk cId="4249777395" sldId="1266"/>
        </pc:sldMkLst>
      </pc:sldChg>
      <pc:sldChg chg="del">
        <pc:chgData name="Julio Lopes" userId="d450ea144930a376" providerId="LiveId" clId="{0F56938F-9C30-4BAB-B38D-4DE4FF9E6498}" dt="2026-02-23T14:05:38.484" v="470" actId="47"/>
        <pc:sldMkLst>
          <pc:docMk/>
          <pc:sldMk cId="1826720364" sldId="1267"/>
        </pc:sldMkLst>
      </pc:sldChg>
      <pc:sldChg chg="del">
        <pc:chgData name="Julio Lopes" userId="d450ea144930a376" providerId="LiveId" clId="{0F56938F-9C30-4BAB-B38D-4DE4FF9E6498}" dt="2026-02-23T14:05:38.775" v="471" actId="47"/>
        <pc:sldMkLst>
          <pc:docMk/>
          <pc:sldMk cId="3516773204" sldId="1268"/>
        </pc:sldMkLst>
      </pc:sldChg>
      <pc:sldChg chg="del">
        <pc:chgData name="Julio Lopes" userId="d450ea144930a376" providerId="LiveId" clId="{0F56938F-9C30-4BAB-B38D-4DE4FF9E6498}" dt="2026-02-23T14:05:39.027" v="472" actId="47"/>
        <pc:sldMkLst>
          <pc:docMk/>
          <pc:sldMk cId="3690956885" sldId="1269"/>
        </pc:sldMkLst>
      </pc:sldChg>
      <pc:sldChg chg="del">
        <pc:chgData name="Julio Lopes" userId="d450ea144930a376" providerId="LiveId" clId="{0F56938F-9C30-4BAB-B38D-4DE4FF9E6498}" dt="2026-02-23T14:05:39.258" v="473" actId="47"/>
        <pc:sldMkLst>
          <pc:docMk/>
          <pc:sldMk cId="2215270343" sldId="1270"/>
        </pc:sldMkLst>
      </pc:sldChg>
      <pc:sldChg chg="del">
        <pc:chgData name="Julio Lopes" userId="d450ea144930a376" providerId="LiveId" clId="{0F56938F-9C30-4BAB-B38D-4DE4FF9E6498}" dt="2026-02-23T14:05:39.487" v="474" actId="47"/>
        <pc:sldMkLst>
          <pc:docMk/>
          <pc:sldMk cId="4094733449" sldId="1271"/>
        </pc:sldMkLst>
      </pc:sldChg>
      <pc:sldChg chg="del">
        <pc:chgData name="Julio Lopes" userId="d450ea144930a376" providerId="LiveId" clId="{0F56938F-9C30-4BAB-B38D-4DE4FF9E6498}" dt="2026-02-23T14:05:39.727" v="475" actId="47"/>
        <pc:sldMkLst>
          <pc:docMk/>
          <pc:sldMk cId="2793696618" sldId="1272"/>
        </pc:sldMkLst>
      </pc:sldChg>
      <pc:sldChg chg="del">
        <pc:chgData name="Julio Lopes" userId="d450ea144930a376" providerId="LiveId" clId="{0F56938F-9C30-4BAB-B38D-4DE4FF9E6498}" dt="2026-02-23T14:05:39.952" v="476" actId="47"/>
        <pc:sldMkLst>
          <pc:docMk/>
          <pc:sldMk cId="3491060754" sldId="1273"/>
        </pc:sldMkLst>
      </pc:sldChg>
      <pc:sldChg chg="del">
        <pc:chgData name="Julio Lopes" userId="d450ea144930a376" providerId="LiveId" clId="{0F56938F-9C30-4BAB-B38D-4DE4FF9E6498}" dt="2026-02-23T14:05:40.172" v="477" actId="47"/>
        <pc:sldMkLst>
          <pc:docMk/>
          <pc:sldMk cId="2303070191" sldId="1274"/>
        </pc:sldMkLst>
      </pc:sldChg>
      <pc:sldChg chg="del">
        <pc:chgData name="Julio Lopes" userId="d450ea144930a376" providerId="LiveId" clId="{0F56938F-9C30-4BAB-B38D-4DE4FF9E6498}" dt="2026-02-23T14:05:40.661" v="478" actId="47"/>
        <pc:sldMkLst>
          <pc:docMk/>
          <pc:sldMk cId="2512762373" sldId="1275"/>
        </pc:sldMkLst>
      </pc:sldChg>
      <pc:sldChg chg="del">
        <pc:chgData name="Julio Lopes" userId="d450ea144930a376" providerId="LiveId" clId="{0F56938F-9C30-4BAB-B38D-4DE4FF9E6498}" dt="2026-02-23T14:05:40.991" v="479" actId="47"/>
        <pc:sldMkLst>
          <pc:docMk/>
          <pc:sldMk cId="1991203947" sldId="1276"/>
        </pc:sldMkLst>
      </pc:sldChg>
      <pc:sldChg chg="del">
        <pc:chgData name="Julio Lopes" userId="d450ea144930a376" providerId="LiveId" clId="{0F56938F-9C30-4BAB-B38D-4DE4FF9E6498}" dt="2026-02-23T14:05:41.207" v="480" actId="47"/>
        <pc:sldMkLst>
          <pc:docMk/>
          <pc:sldMk cId="1376238265" sldId="1277"/>
        </pc:sldMkLst>
      </pc:sldChg>
      <pc:sldChg chg="del">
        <pc:chgData name="Julio Lopes" userId="d450ea144930a376" providerId="LiveId" clId="{0F56938F-9C30-4BAB-B38D-4DE4FF9E6498}" dt="2026-02-23T14:05:41.831" v="481" actId="47"/>
        <pc:sldMkLst>
          <pc:docMk/>
          <pc:sldMk cId="561281738" sldId="1278"/>
        </pc:sldMkLst>
      </pc:sldChg>
      <pc:sldChg chg="del">
        <pc:chgData name="Julio Lopes" userId="d450ea144930a376" providerId="LiveId" clId="{0F56938F-9C30-4BAB-B38D-4DE4FF9E6498}" dt="2026-02-23T14:05:41.957" v="482" actId="47"/>
        <pc:sldMkLst>
          <pc:docMk/>
          <pc:sldMk cId="2349417334" sldId="1279"/>
        </pc:sldMkLst>
      </pc:sldChg>
      <pc:sldChg chg="del">
        <pc:chgData name="Julio Lopes" userId="d450ea144930a376" providerId="LiveId" clId="{0F56938F-9C30-4BAB-B38D-4DE4FF9E6498}" dt="2026-02-23T14:05:42.202" v="483" actId="47"/>
        <pc:sldMkLst>
          <pc:docMk/>
          <pc:sldMk cId="1326495513" sldId="1280"/>
        </pc:sldMkLst>
      </pc:sldChg>
      <pc:sldChg chg="del">
        <pc:chgData name="Julio Lopes" userId="d450ea144930a376" providerId="LiveId" clId="{0F56938F-9C30-4BAB-B38D-4DE4FF9E6498}" dt="2026-02-23T14:05:42.399" v="484" actId="47"/>
        <pc:sldMkLst>
          <pc:docMk/>
          <pc:sldMk cId="3469551240" sldId="1281"/>
        </pc:sldMkLst>
      </pc:sldChg>
      <pc:sldChg chg="del">
        <pc:chgData name="Julio Lopes" userId="d450ea144930a376" providerId="LiveId" clId="{0F56938F-9C30-4BAB-B38D-4DE4FF9E6498}" dt="2026-02-23T14:05:43.047" v="485" actId="47"/>
        <pc:sldMkLst>
          <pc:docMk/>
          <pc:sldMk cId="509366869" sldId="1282"/>
        </pc:sldMkLst>
      </pc:sldChg>
      <pc:sldChg chg="del">
        <pc:chgData name="Julio Lopes" userId="d450ea144930a376" providerId="LiveId" clId="{0F56938F-9C30-4BAB-B38D-4DE4FF9E6498}" dt="2026-02-23T14:05:43.236" v="486" actId="47"/>
        <pc:sldMkLst>
          <pc:docMk/>
          <pc:sldMk cId="442627949" sldId="1283"/>
        </pc:sldMkLst>
      </pc:sldChg>
      <pc:sldChg chg="del">
        <pc:chgData name="Julio Lopes" userId="d450ea144930a376" providerId="LiveId" clId="{0F56938F-9C30-4BAB-B38D-4DE4FF9E6498}" dt="2026-02-23T14:05:43.480" v="487" actId="47"/>
        <pc:sldMkLst>
          <pc:docMk/>
          <pc:sldMk cId="539044571" sldId="1284"/>
        </pc:sldMkLst>
      </pc:sldChg>
      <pc:sldChg chg="del">
        <pc:chgData name="Julio Lopes" userId="d450ea144930a376" providerId="LiveId" clId="{0F56938F-9C30-4BAB-B38D-4DE4FF9E6498}" dt="2026-02-23T14:05:43.670" v="488" actId="47"/>
        <pc:sldMkLst>
          <pc:docMk/>
          <pc:sldMk cId="1737132065" sldId="1285"/>
        </pc:sldMkLst>
      </pc:sldChg>
      <pc:sldChg chg="del">
        <pc:chgData name="Julio Lopes" userId="d450ea144930a376" providerId="LiveId" clId="{0F56938F-9C30-4BAB-B38D-4DE4FF9E6498}" dt="2026-02-23T14:05:43.897" v="489" actId="47"/>
        <pc:sldMkLst>
          <pc:docMk/>
          <pc:sldMk cId="1762085244" sldId="1286"/>
        </pc:sldMkLst>
      </pc:sldChg>
      <pc:sldChg chg="del">
        <pc:chgData name="Julio Lopes" userId="d450ea144930a376" providerId="LiveId" clId="{0F56938F-9C30-4BAB-B38D-4DE4FF9E6498}" dt="2026-02-23T14:05:44.177" v="490" actId="47"/>
        <pc:sldMkLst>
          <pc:docMk/>
          <pc:sldMk cId="2499641127" sldId="1287"/>
        </pc:sldMkLst>
      </pc:sldChg>
      <pc:sldChg chg="del">
        <pc:chgData name="Julio Lopes" userId="d450ea144930a376" providerId="LiveId" clId="{0F56938F-9C30-4BAB-B38D-4DE4FF9E6498}" dt="2026-02-23T14:05:44.403" v="491" actId="47"/>
        <pc:sldMkLst>
          <pc:docMk/>
          <pc:sldMk cId="3030501020" sldId="1288"/>
        </pc:sldMkLst>
      </pc:sldChg>
      <pc:sldChg chg="del">
        <pc:chgData name="Julio Lopes" userId="d450ea144930a376" providerId="LiveId" clId="{0F56938F-9C30-4BAB-B38D-4DE4FF9E6498}" dt="2026-02-23T14:05:44.627" v="492" actId="47"/>
        <pc:sldMkLst>
          <pc:docMk/>
          <pc:sldMk cId="1616234325" sldId="1289"/>
        </pc:sldMkLst>
      </pc:sldChg>
      <pc:sldChg chg="del">
        <pc:chgData name="Julio Lopes" userId="d450ea144930a376" providerId="LiveId" clId="{0F56938F-9C30-4BAB-B38D-4DE4FF9E6498}" dt="2026-02-23T14:05:44.891" v="493" actId="47"/>
        <pc:sldMkLst>
          <pc:docMk/>
          <pc:sldMk cId="2716657432" sldId="1290"/>
        </pc:sldMkLst>
      </pc:sldChg>
      <pc:sldChg chg="del">
        <pc:chgData name="Julio Lopes" userId="d450ea144930a376" providerId="LiveId" clId="{0F56938F-9C30-4BAB-B38D-4DE4FF9E6498}" dt="2026-02-23T14:05:45.177" v="494" actId="47"/>
        <pc:sldMkLst>
          <pc:docMk/>
          <pc:sldMk cId="792486446" sldId="1291"/>
        </pc:sldMkLst>
      </pc:sldChg>
      <pc:sldChg chg="del">
        <pc:chgData name="Julio Lopes" userId="d450ea144930a376" providerId="LiveId" clId="{0F56938F-9C30-4BAB-B38D-4DE4FF9E6498}" dt="2026-02-23T14:05:45.582" v="495" actId="47"/>
        <pc:sldMkLst>
          <pc:docMk/>
          <pc:sldMk cId="1888889299" sldId="1292"/>
        </pc:sldMkLst>
      </pc:sldChg>
      <pc:sldChg chg="add del">
        <pc:chgData name="Julio Lopes" userId="d450ea144930a376" providerId="LiveId" clId="{0F56938F-9C30-4BAB-B38D-4DE4FF9E6498}" dt="2026-02-23T14:05:49.989" v="498" actId="47"/>
        <pc:sldMkLst>
          <pc:docMk/>
          <pc:sldMk cId="3342525341" sldId="1293"/>
        </pc:sldMkLst>
      </pc:sldChg>
      <pc:sldChg chg="del">
        <pc:chgData name="Julio Lopes" userId="d450ea144930a376" providerId="LiveId" clId="{0F56938F-9C30-4BAB-B38D-4DE4FF9E6498}" dt="2026-02-23T14:05:51.557" v="500" actId="47"/>
        <pc:sldMkLst>
          <pc:docMk/>
          <pc:sldMk cId="1514951314" sldId="1294"/>
        </pc:sldMkLst>
      </pc:sldChg>
      <pc:sldChg chg="del">
        <pc:chgData name="Julio Lopes" userId="d450ea144930a376" providerId="LiveId" clId="{0F56938F-9C30-4BAB-B38D-4DE4FF9E6498}" dt="2026-02-23T14:05:52.022" v="501" actId="47"/>
        <pc:sldMkLst>
          <pc:docMk/>
          <pc:sldMk cId="3437552212" sldId="1295"/>
        </pc:sldMkLst>
      </pc:sldChg>
      <pc:sldChg chg="del">
        <pc:chgData name="Julio Lopes" userId="d450ea144930a376" providerId="LiveId" clId="{0F56938F-9C30-4BAB-B38D-4DE4FF9E6498}" dt="2026-02-23T14:05:52.487" v="502" actId="47"/>
        <pc:sldMkLst>
          <pc:docMk/>
          <pc:sldMk cId="2316581968" sldId="1296"/>
        </pc:sldMkLst>
      </pc:sldChg>
      <pc:sldChg chg="del">
        <pc:chgData name="Julio Lopes" userId="d450ea144930a376" providerId="LiveId" clId="{0F56938F-9C30-4BAB-B38D-4DE4FF9E6498}" dt="2026-02-23T14:05:52.759" v="503" actId="47"/>
        <pc:sldMkLst>
          <pc:docMk/>
          <pc:sldMk cId="2295235448" sldId="1297"/>
        </pc:sldMkLst>
      </pc:sldChg>
      <pc:sldChg chg="del">
        <pc:chgData name="Julio Lopes" userId="d450ea144930a376" providerId="LiveId" clId="{0F56938F-9C30-4BAB-B38D-4DE4FF9E6498}" dt="2026-02-23T14:05:52.950" v="504" actId="47"/>
        <pc:sldMkLst>
          <pc:docMk/>
          <pc:sldMk cId="3677341361" sldId="1298"/>
        </pc:sldMkLst>
      </pc:sldChg>
      <pc:sldChg chg="del">
        <pc:chgData name="Julio Lopes" userId="d450ea144930a376" providerId="LiveId" clId="{0F56938F-9C30-4BAB-B38D-4DE4FF9E6498}" dt="2026-02-23T14:05:53.117" v="505" actId="47"/>
        <pc:sldMkLst>
          <pc:docMk/>
          <pc:sldMk cId="3886079374" sldId="1299"/>
        </pc:sldMkLst>
      </pc:sldChg>
      <pc:sldChg chg="del">
        <pc:chgData name="Julio Lopes" userId="d450ea144930a376" providerId="LiveId" clId="{0F56938F-9C30-4BAB-B38D-4DE4FF9E6498}" dt="2026-02-23T14:05:53.305" v="506" actId="47"/>
        <pc:sldMkLst>
          <pc:docMk/>
          <pc:sldMk cId="3937132961" sldId="1300"/>
        </pc:sldMkLst>
      </pc:sldChg>
      <pc:sldChg chg="del">
        <pc:chgData name="Julio Lopes" userId="d450ea144930a376" providerId="LiveId" clId="{0F56938F-9C30-4BAB-B38D-4DE4FF9E6498}" dt="2026-02-23T14:05:53.677" v="508" actId="47"/>
        <pc:sldMkLst>
          <pc:docMk/>
          <pc:sldMk cId="2647900995" sldId="1301"/>
        </pc:sldMkLst>
      </pc:sldChg>
      <pc:sldChg chg="del">
        <pc:chgData name="Julio Lopes" userId="d450ea144930a376" providerId="LiveId" clId="{0F56938F-9C30-4BAB-B38D-4DE4FF9E6498}" dt="2026-02-23T14:05:53.859" v="509" actId="47"/>
        <pc:sldMkLst>
          <pc:docMk/>
          <pc:sldMk cId="780351559" sldId="1302"/>
        </pc:sldMkLst>
      </pc:sldChg>
      <pc:sldChg chg="del">
        <pc:chgData name="Julio Lopes" userId="d450ea144930a376" providerId="LiveId" clId="{0F56938F-9C30-4BAB-B38D-4DE4FF9E6498}" dt="2026-02-23T14:05:54.075" v="510" actId="47"/>
        <pc:sldMkLst>
          <pc:docMk/>
          <pc:sldMk cId="2713258005" sldId="1303"/>
        </pc:sldMkLst>
      </pc:sldChg>
      <pc:sldChg chg="del">
        <pc:chgData name="Julio Lopes" userId="d450ea144930a376" providerId="LiveId" clId="{0F56938F-9C30-4BAB-B38D-4DE4FF9E6498}" dt="2026-02-23T14:05:54.275" v="511" actId="47"/>
        <pc:sldMkLst>
          <pc:docMk/>
          <pc:sldMk cId="1035556710" sldId="1304"/>
        </pc:sldMkLst>
      </pc:sldChg>
      <pc:sldChg chg="del">
        <pc:chgData name="Julio Lopes" userId="d450ea144930a376" providerId="LiveId" clId="{0F56938F-9C30-4BAB-B38D-4DE4FF9E6498}" dt="2026-02-23T14:05:54.511" v="512" actId="47"/>
        <pc:sldMkLst>
          <pc:docMk/>
          <pc:sldMk cId="3424324323" sldId="1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B6540F-2434-43A9-98F9-B63F78311139}" type="datetimeFigureOut">
              <a:rPr lang="pt-BR" smtClean="0"/>
              <a:t>05/03/2026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35A5C1-C2B5-4012-82AC-1F674628FB09}" type="slidenum">
              <a:rPr lang="pt-BR" smtClean="0"/>
              <a:t>‹nº›</a:t>
            </a:fld>
            <a:endParaRPr lang="pt-BR"/>
          </a:p>
        </p:txBody>
      </p:sp>
    </p:spTree>
    <p:extLst>
      <p:ext uri="{BB962C8B-B14F-4D97-AF65-F5344CB8AC3E}">
        <p14:creationId xmlns:p14="http://schemas.microsoft.com/office/powerpoint/2010/main" val="2459903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00BDC2C2-E748-4672-8CD2-121B979FCFFE}" type="datetime1">
              <a:rPr lang="pt-BR" smtClean="0"/>
              <a:t>05/03/2026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54807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DF226A3-BFC0-45BF-9EB9-3ED7C3A213F7}" type="datetime1">
              <a:rPr lang="pt-BR" smtClean="0"/>
              <a:t>05/03/2026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74493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D89B5D3B-8921-45FC-AE10-F6015400097C}" type="datetime1">
              <a:rPr lang="pt-BR" smtClean="0"/>
              <a:t>05/03/2026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518429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A597B2C-322A-407B-B80C-5F44DB8DD685}" type="datetime1">
              <a:rPr lang="pt-BR" smtClean="0"/>
              <a:t>05/03/2026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03042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3D464DE2-9DB1-4543-9427-452934104331}" type="datetime1">
              <a:rPr lang="pt-BR" smtClean="0"/>
              <a:t>05/03/2026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2914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2A4DC437-92A3-4D7D-B3BD-4705A42D890F}" type="datetime1">
              <a:rPr lang="pt-BR" smtClean="0"/>
              <a:t>05/03/2026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755728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2BA69B8D-5056-4506-8AC5-27347F267DEF}" type="datetime1">
              <a:rPr lang="pt-BR" smtClean="0"/>
              <a:t>05/03/2026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356752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B787FD50-B916-4937-891D-00D60CB3056C}" type="datetime1">
              <a:rPr lang="pt-BR" smtClean="0"/>
              <a:t>05/03/2026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67869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298AAC8-2C46-40B8-981A-2FBEC6CD35DE}" type="datetime1">
              <a:rPr lang="pt-BR" smtClean="0"/>
              <a:t>05/03/2026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27267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6D43F185-1E72-4F94-8EDF-C35894C185D1}" type="datetime1">
              <a:rPr lang="pt-BR" smtClean="0"/>
              <a:t>05/03/2026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61862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4B4C785B-6E69-49A2-8E73-7FAD0656C3D3}" type="datetime1">
              <a:rPr lang="pt-BR" smtClean="0"/>
              <a:t>05/03/2026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6725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A3378-AB13-4916-B37C-9149618A1366}" type="datetime1">
              <a:rPr lang="pt-BR" smtClean="0"/>
              <a:t>05/03/2026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4B4DA-6B1F-416D-9A3C-9707AD360475}" type="slidenum">
              <a:rPr lang="pt-BR" smtClean="0"/>
              <a:t>‹nº›</a:t>
            </a:fld>
            <a:endParaRPr lang="pt-BR"/>
          </a:p>
        </p:txBody>
      </p:sp>
    </p:spTree>
    <p:extLst>
      <p:ext uri="{BB962C8B-B14F-4D97-AF65-F5344CB8AC3E}">
        <p14:creationId xmlns:p14="http://schemas.microsoft.com/office/powerpoint/2010/main" val="757503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47500" lnSpcReduction="20000"/>
          </a:bodyPr>
          <a:lstStyle/>
          <a:p>
            <a:pPr marL="0" indent="0" algn="ctr">
              <a:buNone/>
            </a:pPr>
            <a:r>
              <a:rPr lang="pt-BR" sz="4800" dirty="0"/>
              <a:t>DIREITO PROCESSUAL CIVIL III</a:t>
            </a:r>
          </a:p>
          <a:p>
            <a:pPr marL="0" indent="0" algn="ctr">
              <a:buNone/>
            </a:pPr>
            <a:r>
              <a:rPr lang="pt-BR" sz="4800" dirty="0"/>
              <a:t>PROF. JULIO LOPES</a:t>
            </a:r>
          </a:p>
          <a:p>
            <a:pPr marL="0" indent="0" algn="ctr">
              <a:buNone/>
            </a:pPr>
            <a:r>
              <a:rPr lang="pt-BR" sz="4800" i="1" dirty="0"/>
              <a:t>www.julio.adv.br  </a:t>
            </a:r>
            <a:r>
              <a:rPr lang="pt-BR" sz="4800" dirty="0"/>
              <a:t>2026.1</a:t>
            </a:r>
          </a:p>
          <a:p>
            <a:pPr marL="0" indent="0" algn="ctr">
              <a:buNone/>
            </a:pPr>
            <a:endParaRPr lang="pt-BR" sz="4800" dirty="0"/>
          </a:p>
          <a:p>
            <a:pPr algn="just">
              <a:buFont typeface="Wingdings" panose="05000000000000000000" pitchFamily="2" charset="2"/>
              <a:buChar char="ü"/>
            </a:pPr>
            <a:r>
              <a:rPr lang="pt-BR" b="1" dirty="0"/>
              <a:t>DOS PROCESSOS E INCIDENTES NOS TRIBUNAIS</a:t>
            </a:r>
            <a:r>
              <a:rPr lang="pt-BR" dirty="0"/>
              <a:t> – ART. 926</a:t>
            </a:r>
          </a:p>
          <a:p>
            <a:pPr algn="just">
              <a:buFont typeface="Wingdings" panose="05000000000000000000" pitchFamily="2" charset="2"/>
              <a:buChar char="ü"/>
            </a:pPr>
            <a:r>
              <a:rPr lang="pt-BR" b="1" dirty="0"/>
              <a:t>CONFLITO DE COMPETÊNCIA</a:t>
            </a:r>
            <a:r>
              <a:rPr lang="pt-BR" dirty="0"/>
              <a:t> (POSITIVO OU NEGATIVO) – ART. 951</a:t>
            </a:r>
          </a:p>
          <a:p>
            <a:pPr algn="just">
              <a:buFont typeface="Wingdings" panose="05000000000000000000" pitchFamily="2" charset="2"/>
              <a:buChar char="ü"/>
            </a:pPr>
            <a:r>
              <a:rPr lang="pt-BR" b="1" dirty="0"/>
              <a:t>HOMOLOGAÇÃO</a:t>
            </a:r>
            <a:r>
              <a:rPr lang="pt-BR" dirty="0"/>
              <a:t> </a:t>
            </a:r>
            <a:r>
              <a:rPr lang="pt-BR" b="1" dirty="0"/>
              <a:t>DE DECISÃO ESTRANGEIRA </a:t>
            </a:r>
            <a:r>
              <a:rPr lang="pt-BR" dirty="0"/>
              <a:t>– ART. 960</a:t>
            </a:r>
          </a:p>
          <a:p>
            <a:pPr algn="just">
              <a:buFont typeface="Wingdings" panose="05000000000000000000" pitchFamily="2" charset="2"/>
              <a:buChar char="ü"/>
            </a:pPr>
            <a:r>
              <a:rPr lang="pt-BR" b="1" dirty="0"/>
              <a:t>AÇÃO RESCISÓRIA </a:t>
            </a:r>
            <a:r>
              <a:rPr lang="pt-BR" dirty="0"/>
              <a:t>– ART. 966</a:t>
            </a:r>
          </a:p>
          <a:p>
            <a:pPr algn="just">
              <a:buFont typeface="Wingdings" panose="05000000000000000000" pitchFamily="2" charset="2"/>
              <a:buChar char="ü"/>
            </a:pPr>
            <a:r>
              <a:rPr lang="pt-BR" b="1" dirty="0"/>
              <a:t>RECURSOS (</a:t>
            </a:r>
            <a:r>
              <a:rPr lang="pt-BR" dirty="0"/>
              <a:t>TEORIA GERAL</a:t>
            </a:r>
            <a:r>
              <a:rPr lang="pt-BR" b="1" dirty="0"/>
              <a:t>)</a:t>
            </a:r>
            <a:endParaRPr lang="pt-BR" dirty="0"/>
          </a:p>
          <a:p>
            <a:pPr algn="just">
              <a:buFont typeface="Wingdings" panose="05000000000000000000" pitchFamily="2" charset="2"/>
              <a:buChar char="ü"/>
            </a:pPr>
            <a:r>
              <a:rPr lang="pt-BR" b="1" dirty="0"/>
              <a:t>RECURSOS EM ESPÉCIE</a:t>
            </a:r>
            <a:r>
              <a:rPr lang="pt-BR" dirty="0"/>
              <a:t>:</a:t>
            </a:r>
          </a:p>
          <a:p>
            <a:pPr lvl="1" algn="just">
              <a:buFontTx/>
              <a:buChar char="-"/>
            </a:pPr>
            <a:r>
              <a:rPr lang="pt-BR" dirty="0"/>
              <a:t>AGRAVO DE INSTRUMENTO – ART. 1.015</a:t>
            </a:r>
          </a:p>
          <a:p>
            <a:pPr lvl="1" algn="just">
              <a:buFontTx/>
              <a:buChar char="-"/>
            </a:pPr>
            <a:r>
              <a:rPr lang="pt-BR" dirty="0"/>
              <a:t>APELAÇÃO - ART. 1.009</a:t>
            </a:r>
          </a:p>
          <a:p>
            <a:pPr lvl="1" algn="just">
              <a:buFontTx/>
              <a:buChar char="-"/>
            </a:pPr>
            <a:r>
              <a:rPr lang="pt-BR" dirty="0"/>
              <a:t>AGRAVO INTERNO - ART. 1.021</a:t>
            </a:r>
          </a:p>
          <a:p>
            <a:pPr lvl="1" algn="just">
              <a:buFontTx/>
              <a:buChar char="-"/>
            </a:pPr>
            <a:r>
              <a:rPr lang="pt-BR" dirty="0"/>
              <a:t> EMBARGOS DE DECLARAÇAO – ART. 1.022</a:t>
            </a:r>
          </a:p>
          <a:p>
            <a:pPr lvl="1" algn="just">
              <a:buFontTx/>
              <a:buChar char="-"/>
            </a:pPr>
            <a:r>
              <a:rPr lang="pt-BR" dirty="0"/>
              <a:t>RESP E RE - ART. 1.029 (AGRAVOS)</a:t>
            </a:r>
          </a:p>
          <a:p>
            <a:pPr lvl="1" algn="just">
              <a:buFontTx/>
              <a:buChar char="-"/>
            </a:pPr>
            <a:r>
              <a:rPr lang="pt-BR" dirty="0"/>
              <a:t>EMBARGOS DE DIVERGÊNCIA (tribunais superiores)</a:t>
            </a:r>
          </a:p>
          <a:p>
            <a:pPr lvl="1" algn="just">
              <a:buFontTx/>
              <a:buChar char="-"/>
            </a:pPr>
            <a:r>
              <a:rPr lang="pt-BR" dirty="0"/>
              <a:t>ROC  - ART. 1.027</a:t>
            </a:r>
          </a:p>
          <a:p>
            <a:pPr algn="just">
              <a:buFont typeface="Wingdings" panose="05000000000000000000" pitchFamily="2" charset="2"/>
              <a:buChar char="ü"/>
            </a:pPr>
            <a:r>
              <a:rPr lang="pt-BR" b="1" dirty="0"/>
              <a:t>PROCEDIMENTOS ESPECIAIS </a:t>
            </a:r>
            <a:r>
              <a:rPr lang="pt-BR" dirty="0"/>
              <a:t>+ CONSIGNAÇÃO + EXIGIR CONTAS + AÇÕES POSSESSÓRIAS + AÇÕES FAMÍLIA + MONITÓRIA</a:t>
            </a:r>
          </a:p>
          <a:p>
            <a:pPr algn="just">
              <a:buFont typeface="Wingdings" panose="05000000000000000000" pitchFamily="2" charset="2"/>
              <a:buChar char="ü"/>
            </a:pPr>
            <a:endParaRPr lang="pt-BR" dirty="0"/>
          </a:p>
          <a:p>
            <a:pPr algn="just">
              <a:buFont typeface="Wingdings" panose="05000000000000000000" pitchFamily="2" charset="2"/>
              <a:buChar char="ü"/>
            </a:pPr>
            <a:endParaRPr lang="pt-BR" dirty="0"/>
          </a:p>
          <a:p>
            <a:pPr algn="just">
              <a:buFont typeface="Wingdings" panose="05000000000000000000" pitchFamily="2" charset="2"/>
              <a:buChar char="ü"/>
            </a:pPr>
            <a:endParaRPr lang="pt-BR" dirty="0"/>
          </a:p>
          <a:p>
            <a:pPr algn="just">
              <a:buFont typeface="Wingdings" panose="05000000000000000000" pitchFamily="2" charset="2"/>
              <a:buChar char="ü"/>
            </a:pPr>
            <a:endParaRPr lang="pt-BR" dirty="0"/>
          </a:p>
          <a:p>
            <a:pPr algn="just">
              <a:buFont typeface="Wingdings" panose="05000000000000000000" pitchFamily="2" charset="2"/>
              <a:buChar char="ü"/>
            </a:pPr>
            <a:endParaRPr lang="pt-BR" dirty="0"/>
          </a:p>
          <a:p>
            <a:pPr algn="just">
              <a:buFont typeface="Wingdings" panose="05000000000000000000" pitchFamily="2" charset="2"/>
              <a:buChar char="ü"/>
            </a:pPr>
            <a:endParaRPr lang="pt-BR" dirty="0"/>
          </a:p>
          <a:p>
            <a:pPr algn="just">
              <a:buFont typeface="Wingdings" panose="05000000000000000000" pitchFamily="2" charset="2"/>
              <a:buChar char="ü"/>
            </a:pPr>
            <a:endParaRPr lang="pt-BR" dirty="0"/>
          </a:p>
          <a:p>
            <a:pPr algn="just">
              <a:buFont typeface="Wingdings" panose="05000000000000000000" pitchFamily="2" charset="2"/>
              <a:buChar char="ü"/>
            </a:pPr>
            <a:r>
              <a:rPr lang="pt-BR" dirty="0"/>
              <a:t>-</a:t>
            </a:r>
          </a:p>
        </p:txBody>
      </p:sp>
      <p:pic>
        <p:nvPicPr>
          <p:cNvPr id="2" name="Picture 2" descr="Resultado de imagem para URGENTE">
            <a:extLst>
              <a:ext uri="{FF2B5EF4-FFF2-40B4-BE49-F238E27FC236}">
                <a16:creationId xmlns:a16="http://schemas.microsoft.com/office/drawing/2014/main" id="{EC2502C5-74AC-6B0C-8170-C39AD8A6C9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2451588"/>
            <a:ext cx="1340984" cy="1296144"/>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34BDDE94-6BC0-DA46-F835-FDC7EF3306FA}"/>
              </a:ext>
            </a:extLst>
          </p:cNvPr>
          <p:cNvPicPr>
            <a:picLocks noChangeAspect="1"/>
          </p:cNvPicPr>
          <p:nvPr/>
        </p:nvPicPr>
        <p:blipFill>
          <a:blip r:embed="rId3"/>
          <a:stretch>
            <a:fillRect/>
          </a:stretch>
        </p:blipFill>
        <p:spPr>
          <a:xfrm>
            <a:off x="13586" y="4725144"/>
            <a:ext cx="9144000" cy="2354280"/>
          </a:xfrm>
          <a:prstGeom prst="rect">
            <a:avLst/>
          </a:prstGeom>
        </p:spPr>
      </p:pic>
      <p:pic>
        <p:nvPicPr>
          <p:cNvPr id="9" name="Imagem 8">
            <a:extLst>
              <a:ext uri="{FF2B5EF4-FFF2-40B4-BE49-F238E27FC236}">
                <a16:creationId xmlns:a16="http://schemas.microsoft.com/office/drawing/2014/main" id="{5A412F73-E292-3903-01A9-328C3E916AED}"/>
              </a:ext>
            </a:extLst>
          </p:cNvPr>
          <p:cNvPicPr>
            <a:picLocks noChangeAspect="1"/>
          </p:cNvPicPr>
          <p:nvPr/>
        </p:nvPicPr>
        <p:blipFill>
          <a:blip r:embed="rId4"/>
          <a:stretch>
            <a:fillRect/>
          </a:stretch>
        </p:blipFill>
        <p:spPr>
          <a:xfrm>
            <a:off x="5940152" y="2205388"/>
            <a:ext cx="1905266" cy="314369"/>
          </a:xfrm>
          <a:prstGeom prst="rect">
            <a:avLst/>
          </a:prstGeom>
        </p:spPr>
      </p:pic>
      <p:sp>
        <p:nvSpPr>
          <p:cNvPr id="5" name="Espaço Reservado para Número de Slide 4">
            <a:extLst>
              <a:ext uri="{FF2B5EF4-FFF2-40B4-BE49-F238E27FC236}">
                <a16:creationId xmlns:a16="http://schemas.microsoft.com/office/drawing/2014/main" id="{1D154EFB-BC2D-B031-FAF1-5AF9F61EC0EA}"/>
              </a:ext>
            </a:extLst>
          </p:cNvPr>
          <p:cNvSpPr>
            <a:spLocks noGrp="1"/>
          </p:cNvSpPr>
          <p:nvPr>
            <p:ph type="sldNum" sz="quarter" idx="12"/>
          </p:nvPr>
        </p:nvSpPr>
        <p:spPr/>
        <p:txBody>
          <a:bodyPr/>
          <a:lstStyle/>
          <a:p>
            <a:fld id="{EB14B4DA-6B1F-416D-9A3C-9707AD360475}" type="slidenum">
              <a:rPr lang="pt-BR" smtClean="0"/>
              <a:t>1</a:t>
            </a:fld>
            <a:endParaRPr lang="pt-BR"/>
          </a:p>
        </p:txBody>
      </p:sp>
    </p:spTree>
    <p:extLst>
      <p:ext uri="{BB962C8B-B14F-4D97-AF65-F5344CB8AC3E}">
        <p14:creationId xmlns:p14="http://schemas.microsoft.com/office/powerpoint/2010/main" val="3714933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21122-B2CD-F223-A026-A12B9F81045D}"/>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AA6B118F-8BFB-225C-F15C-C834BAD79218}"/>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endParaRPr lang="pt-BR" sz="1100" dirty="0"/>
          </a:p>
          <a:p>
            <a:pPr algn="just"/>
            <a:r>
              <a:rPr lang="pt-BR" sz="2800" dirty="0"/>
              <a:t>2-Maria interpôs recurso de apelação contra sentença que negou seu pedido de adicional salarial. Ao analisar o caso, verificou que existem centenas de processos com a mesma controvérsia jurídica, gerando risco de decisões contraditórias. Diante dessa situação, surge a possibilidade de instauração de Incidente de Resolução de Demandas Repetitivas (IRDR), nos termos do art. 977 do CPC, quem poderá requerer a instauração do IRDR?</a:t>
            </a:r>
          </a:p>
          <a:p>
            <a:pPr algn="just"/>
            <a:r>
              <a:rPr lang="pt-BR" sz="2800" dirty="0"/>
              <a:t>a) Apenas Maria, por ser a parte recorrente;</a:t>
            </a:r>
          </a:p>
          <a:p>
            <a:pPr algn="just"/>
            <a:r>
              <a:rPr lang="pt-BR" sz="2800" dirty="0"/>
              <a:t>b) Apenas o juiz de primeiro grau que proferiu a sentença;</a:t>
            </a:r>
          </a:p>
          <a:p>
            <a:pPr algn="just"/>
            <a:r>
              <a:rPr lang="pt-BR" sz="2800" dirty="0"/>
              <a:t>c) O juiz ou relator, as partes, o Ministério Público ou a Defensoria Pública;</a:t>
            </a:r>
          </a:p>
          <a:p>
            <a:pPr algn="just"/>
            <a:r>
              <a:rPr lang="pt-BR" sz="2800" dirty="0"/>
              <a:t>d) Apenas o Tribunal, de ofício, sem provocação das partes;</a:t>
            </a:r>
          </a:p>
          <a:p>
            <a:pPr algn="just"/>
            <a:r>
              <a:rPr lang="pt-BR" sz="2800" dirty="0"/>
              <a:t>e) Apenas o Ministério Público, como fiscal da ordem jurídica;</a:t>
            </a:r>
          </a:p>
        </p:txBody>
      </p:sp>
      <p:sp>
        <p:nvSpPr>
          <p:cNvPr id="2" name="Espaço Reservado para Número de Slide 1">
            <a:extLst>
              <a:ext uri="{FF2B5EF4-FFF2-40B4-BE49-F238E27FC236}">
                <a16:creationId xmlns:a16="http://schemas.microsoft.com/office/drawing/2014/main" id="{14F27359-6C38-7485-3BEF-FE205A641E3F}"/>
              </a:ext>
            </a:extLst>
          </p:cNvPr>
          <p:cNvSpPr>
            <a:spLocks noGrp="1"/>
          </p:cNvSpPr>
          <p:nvPr>
            <p:ph type="sldNum" sz="quarter" idx="12"/>
          </p:nvPr>
        </p:nvSpPr>
        <p:spPr/>
        <p:txBody>
          <a:bodyPr/>
          <a:lstStyle/>
          <a:p>
            <a:fld id="{EB14B4DA-6B1F-416D-9A3C-9707AD360475}" type="slidenum">
              <a:rPr lang="pt-BR" smtClean="0"/>
              <a:t>10</a:t>
            </a:fld>
            <a:endParaRPr lang="pt-BR"/>
          </a:p>
        </p:txBody>
      </p:sp>
    </p:spTree>
    <p:extLst>
      <p:ext uri="{BB962C8B-B14F-4D97-AF65-F5344CB8AC3E}">
        <p14:creationId xmlns:p14="http://schemas.microsoft.com/office/powerpoint/2010/main" val="139625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70131-F83E-7181-0A29-FC7575E034D5}"/>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686A6CDC-9976-D470-FF40-1B0A60007964}"/>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endParaRPr lang="pt-BR" sz="3000" dirty="0"/>
          </a:p>
          <a:p>
            <a:pPr algn="just"/>
            <a:r>
              <a:rPr lang="pt-BR" sz="3000" dirty="0"/>
              <a:t>3-O IRDR será cabível quando houver:</a:t>
            </a:r>
          </a:p>
          <a:p>
            <a:pPr algn="just"/>
            <a:r>
              <a:rPr lang="pt-BR" sz="3000" dirty="0"/>
              <a:t>a) multiplicidade de processos com mesma questão de direito e risco à isonomia e segurança jurídica</a:t>
            </a:r>
          </a:p>
          <a:p>
            <a:pPr algn="just"/>
            <a:r>
              <a:rPr lang="pt-BR" sz="3000" dirty="0"/>
              <a:t>b) multiplicidade de processos com mesma questão de fato e risco à isonomia e segurança jurídica</a:t>
            </a:r>
          </a:p>
          <a:p>
            <a:pPr algn="just"/>
            <a:r>
              <a:rPr lang="pt-BR" sz="3000" dirty="0"/>
              <a:t>c) multiplicidade de processos com mesma questões de  fato e de direito e risco à isonomia e segurança jurídica</a:t>
            </a:r>
          </a:p>
          <a:p>
            <a:pPr algn="just"/>
            <a:r>
              <a:rPr lang="pt-BR" sz="3000" dirty="0"/>
              <a:t>d) qualquer recurso pendente no tribunal</a:t>
            </a:r>
          </a:p>
          <a:p>
            <a:pPr algn="just"/>
            <a:r>
              <a:rPr lang="pt-BR" sz="3000" dirty="0"/>
              <a:t>e) concordância do juiz e das partes</a:t>
            </a:r>
          </a:p>
        </p:txBody>
      </p:sp>
      <p:sp>
        <p:nvSpPr>
          <p:cNvPr id="2" name="Espaço Reservado para Número de Slide 1">
            <a:extLst>
              <a:ext uri="{FF2B5EF4-FFF2-40B4-BE49-F238E27FC236}">
                <a16:creationId xmlns:a16="http://schemas.microsoft.com/office/drawing/2014/main" id="{185CCDAE-1B42-C9A7-C7E8-6AF85C8B483E}"/>
              </a:ext>
            </a:extLst>
          </p:cNvPr>
          <p:cNvSpPr>
            <a:spLocks noGrp="1"/>
          </p:cNvSpPr>
          <p:nvPr>
            <p:ph type="sldNum" sz="quarter" idx="12"/>
          </p:nvPr>
        </p:nvSpPr>
        <p:spPr/>
        <p:txBody>
          <a:bodyPr/>
          <a:lstStyle/>
          <a:p>
            <a:fld id="{EB14B4DA-6B1F-416D-9A3C-9707AD360475}" type="slidenum">
              <a:rPr lang="pt-BR" smtClean="0"/>
              <a:t>11</a:t>
            </a:fld>
            <a:endParaRPr lang="pt-BR"/>
          </a:p>
        </p:txBody>
      </p:sp>
    </p:spTree>
    <p:extLst>
      <p:ext uri="{BB962C8B-B14F-4D97-AF65-F5344CB8AC3E}">
        <p14:creationId xmlns:p14="http://schemas.microsoft.com/office/powerpoint/2010/main" val="1284823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B4EE7-A3A2-7B66-852E-DC71E745DACF}"/>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339CC7B4-B7F9-3F46-EA53-90B73A26BD7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endParaRPr lang="pt-BR" sz="3000" dirty="0"/>
          </a:p>
          <a:p>
            <a:pPr algn="just"/>
            <a:r>
              <a:rPr lang="pt-BR" sz="3000" dirty="0"/>
              <a:t>4- Qual o objetivo da criação de teses através de causa piloto (art. 976)?</a:t>
            </a:r>
          </a:p>
          <a:p>
            <a:pPr algn="just"/>
            <a:r>
              <a:rPr lang="pt-BR" sz="3000" dirty="0"/>
              <a:t>a) Resolver apenas o processo individual das partes,</a:t>
            </a:r>
          </a:p>
          <a:p>
            <a:pPr algn="just"/>
            <a:r>
              <a:rPr lang="pt-BR" sz="3000" dirty="0"/>
              <a:t>b) Permitir que o juiz decida livremente cada caso,</a:t>
            </a:r>
          </a:p>
          <a:p>
            <a:pPr algn="just"/>
            <a:r>
              <a:rPr lang="pt-BR" sz="3000" dirty="0"/>
              <a:t>c) Uniformizar o entendimento jurídico e aplicar a mesma solução a casos semelhantes.</a:t>
            </a:r>
          </a:p>
          <a:p>
            <a:pPr algn="just"/>
            <a:r>
              <a:rPr lang="pt-BR" sz="3000" dirty="0"/>
              <a:t>d) Garantir vantagem processual à parte recorrente;</a:t>
            </a:r>
          </a:p>
          <a:p>
            <a:pPr algn="just"/>
            <a:r>
              <a:rPr lang="pt-BR" sz="3000" dirty="0"/>
              <a:t>e) Suspender definitivamente os processos semelhantes;</a:t>
            </a:r>
          </a:p>
        </p:txBody>
      </p:sp>
      <p:sp>
        <p:nvSpPr>
          <p:cNvPr id="2" name="Espaço Reservado para Número de Slide 1">
            <a:extLst>
              <a:ext uri="{FF2B5EF4-FFF2-40B4-BE49-F238E27FC236}">
                <a16:creationId xmlns:a16="http://schemas.microsoft.com/office/drawing/2014/main" id="{E51BD5EE-A3A6-778D-AA37-9F6964DA1016}"/>
              </a:ext>
            </a:extLst>
          </p:cNvPr>
          <p:cNvSpPr>
            <a:spLocks noGrp="1"/>
          </p:cNvSpPr>
          <p:nvPr>
            <p:ph type="sldNum" sz="quarter" idx="12"/>
          </p:nvPr>
        </p:nvSpPr>
        <p:spPr/>
        <p:txBody>
          <a:bodyPr/>
          <a:lstStyle/>
          <a:p>
            <a:fld id="{EB14B4DA-6B1F-416D-9A3C-9707AD360475}" type="slidenum">
              <a:rPr lang="pt-BR" smtClean="0"/>
              <a:t>12</a:t>
            </a:fld>
            <a:endParaRPr lang="pt-BR"/>
          </a:p>
        </p:txBody>
      </p:sp>
    </p:spTree>
    <p:extLst>
      <p:ext uri="{BB962C8B-B14F-4D97-AF65-F5344CB8AC3E}">
        <p14:creationId xmlns:p14="http://schemas.microsoft.com/office/powerpoint/2010/main" val="2766309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A7668-8167-43DF-5BEC-00C6DB211362}"/>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FE177BFD-01EC-CA8A-057A-0E461223AECF}"/>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r>
              <a:rPr lang="pt-BR" sz="4000" dirty="0"/>
              <a:t>5- Quem deve obedecer e seguir as teses fixadas em causa piloto (IRDR -art. 985)?</a:t>
            </a:r>
          </a:p>
          <a:p>
            <a:pPr algn="just"/>
            <a:r>
              <a:rPr lang="pt-BR" sz="4000" dirty="0"/>
              <a:t>a) Apenas o juiz que julgou o incidente,             </a:t>
            </a:r>
          </a:p>
          <a:p>
            <a:pPr algn="just"/>
            <a:r>
              <a:rPr lang="pt-BR" sz="4000" dirty="0"/>
              <a:t>b) Apenas as partes do processo piloto,</a:t>
            </a:r>
          </a:p>
          <a:p>
            <a:pPr algn="just"/>
            <a:r>
              <a:rPr lang="pt-BR" sz="4000" dirty="0"/>
              <a:t>c) Apenas o Ministério Público, </a:t>
            </a:r>
          </a:p>
          <a:p>
            <a:pPr algn="just"/>
            <a:r>
              <a:rPr lang="pt-BR" sz="4000" dirty="0"/>
              <a:t>d) Todos os juízes, desembargares e ministros dos tribunais superiores,</a:t>
            </a:r>
          </a:p>
          <a:p>
            <a:pPr algn="just"/>
            <a:r>
              <a:rPr lang="pt-BR" sz="4000" dirty="0"/>
              <a:t>e) Todos os juízes vinculados ao tribunal que fixou a tese.</a:t>
            </a:r>
            <a:endParaRPr lang="pt-BR" sz="4000" dirty="0">
              <a:latin typeface="Arial" panose="020B0604020202020204" pitchFamily="34" charset="0"/>
              <a:cs typeface="Arial" panose="020B0604020202020204" pitchFamily="34" charset="0"/>
            </a:endParaRPr>
          </a:p>
        </p:txBody>
      </p:sp>
      <p:sp>
        <p:nvSpPr>
          <p:cNvPr id="2" name="Espaço Reservado para Número de Slide 1">
            <a:extLst>
              <a:ext uri="{FF2B5EF4-FFF2-40B4-BE49-F238E27FC236}">
                <a16:creationId xmlns:a16="http://schemas.microsoft.com/office/drawing/2014/main" id="{F24BC924-D171-E6FC-7C68-08AF295F1D7C}"/>
              </a:ext>
            </a:extLst>
          </p:cNvPr>
          <p:cNvSpPr>
            <a:spLocks noGrp="1"/>
          </p:cNvSpPr>
          <p:nvPr>
            <p:ph type="sldNum" sz="quarter" idx="12"/>
          </p:nvPr>
        </p:nvSpPr>
        <p:spPr/>
        <p:txBody>
          <a:bodyPr/>
          <a:lstStyle/>
          <a:p>
            <a:fld id="{EB14B4DA-6B1F-416D-9A3C-9707AD360475}" type="slidenum">
              <a:rPr lang="pt-BR" smtClean="0"/>
              <a:t>13</a:t>
            </a:fld>
            <a:endParaRPr lang="pt-BR"/>
          </a:p>
        </p:txBody>
      </p:sp>
    </p:spTree>
    <p:extLst>
      <p:ext uri="{BB962C8B-B14F-4D97-AF65-F5344CB8AC3E}">
        <p14:creationId xmlns:p14="http://schemas.microsoft.com/office/powerpoint/2010/main" val="3495752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65C84-8FC6-E7FD-C8FD-4CA84D72853F}"/>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16276980-0CA4-49BE-CED1-EC1F1CFCC408}"/>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r>
              <a:rPr lang="pt-BR" sz="3000" dirty="0"/>
              <a:t>6- Em uma ação de indenização, João interpôs agravo de instrumento, que foi distribuído ao Desembargador Carlos, integrante da 5ª Câmara de Direito Privado. Posteriormente, no mesmo processo, foi interposto recurso de apelação. Nos termos do CPC, quem julgará o recurso de apelação?</a:t>
            </a:r>
          </a:p>
          <a:p>
            <a:pPr algn="just"/>
            <a:r>
              <a:rPr lang="pt-BR" sz="3000" dirty="0"/>
              <a:t>a) O Desembargador Carlos, que se tornou prevento em razão do primeiro recurso</a:t>
            </a:r>
          </a:p>
          <a:p>
            <a:pPr algn="just"/>
            <a:r>
              <a:rPr lang="pt-BR" sz="3000" dirty="0"/>
              <a:t>b) O Presidente do Tribunal, por prevenção</a:t>
            </a:r>
          </a:p>
          <a:p>
            <a:pPr algn="just"/>
            <a:r>
              <a:rPr lang="pt-BR" sz="3000" dirty="0"/>
              <a:t>c) Qualquer Desembargador da 5ª Câmara</a:t>
            </a:r>
          </a:p>
          <a:p>
            <a:pPr algn="just"/>
            <a:r>
              <a:rPr lang="pt-BR" sz="3000" dirty="0"/>
              <a:t>d) O juiz de primeiro grau, que proferiu a sentença</a:t>
            </a:r>
          </a:p>
          <a:p>
            <a:pPr algn="just"/>
            <a:r>
              <a:rPr lang="pt-BR" sz="3000" dirty="0"/>
              <a:t>e) O Desembargador mais antigo da Câmara</a:t>
            </a:r>
            <a:endParaRPr lang="pt-BR" sz="3000" dirty="0">
              <a:latin typeface="Arial" panose="020B0604020202020204" pitchFamily="34" charset="0"/>
              <a:cs typeface="Arial" panose="020B0604020202020204" pitchFamily="34" charset="0"/>
            </a:endParaRPr>
          </a:p>
        </p:txBody>
      </p:sp>
      <p:sp>
        <p:nvSpPr>
          <p:cNvPr id="2" name="Espaço Reservado para Número de Slide 1">
            <a:extLst>
              <a:ext uri="{FF2B5EF4-FFF2-40B4-BE49-F238E27FC236}">
                <a16:creationId xmlns:a16="http://schemas.microsoft.com/office/drawing/2014/main" id="{8D05A69A-F0E4-B702-6C00-4C617868916A}"/>
              </a:ext>
            </a:extLst>
          </p:cNvPr>
          <p:cNvSpPr>
            <a:spLocks noGrp="1"/>
          </p:cNvSpPr>
          <p:nvPr>
            <p:ph type="sldNum" sz="quarter" idx="12"/>
          </p:nvPr>
        </p:nvSpPr>
        <p:spPr/>
        <p:txBody>
          <a:bodyPr/>
          <a:lstStyle/>
          <a:p>
            <a:fld id="{EB14B4DA-6B1F-416D-9A3C-9707AD360475}" type="slidenum">
              <a:rPr lang="pt-BR" smtClean="0"/>
              <a:t>14</a:t>
            </a:fld>
            <a:endParaRPr lang="pt-BR"/>
          </a:p>
        </p:txBody>
      </p:sp>
    </p:spTree>
    <p:extLst>
      <p:ext uri="{BB962C8B-B14F-4D97-AF65-F5344CB8AC3E}">
        <p14:creationId xmlns:p14="http://schemas.microsoft.com/office/powerpoint/2010/main" val="1359600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AA44F-F017-436E-1CFA-DB481F62244F}"/>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544BC93E-DC66-560B-FEF6-5C7B2656D01A}"/>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endParaRPr lang="pt-BR" sz="3700" dirty="0"/>
          </a:p>
          <a:p>
            <a:pPr algn="just"/>
            <a:r>
              <a:rPr lang="pt-BR" sz="3700" dirty="0"/>
              <a:t>7-Complete a frase: "O incidente será julgado no prazo de .... e terá preferência sobre os demais feitos"</a:t>
            </a:r>
          </a:p>
          <a:p>
            <a:pPr algn="just"/>
            <a:r>
              <a:rPr lang="pt-BR" sz="3700" dirty="0"/>
              <a:t>a- 1 ano               </a:t>
            </a:r>
          </a:p>
          <a:p>
            <a:pPr algn="just"/>
            <a:r>
              <a:rPr lang="pt-BR" sz="3700" dirty="0"/>
              <a:t>b- 1 mês             </a:t>
            </a:r>
          </a:p>
          <a:p>
            <a:pPr algn="just"/>
            <a:r>
              <a:rPr lang="pt-BR" sz="3700" dirty="0"/>
              <a:t>c- 6 meses              </a:t>
            </a:r>
          </a:p>
          <a:p>
            <a:pPr algn="just"/>
            <a:r>
              <a:rPr lang="pt-BR" sz="3700" dirty="0"/>
              <a:t>d- 2 anos             </a:t>
            </a:r>
          </a:p>
          <a:p>
            <a:pPr algn="just"/>
            <a:r>
              <a:rPr lang="pt-BR" sz="3700" dirty="0"/>
              <a:t> e- 2 meses</a:t>
            </a:r>
          </a:p>
          <a:p>
            <a:pPr algn="just"/>
            <a:endParaRPr lang="pt-BR" sz="1900" dirty="0"/>
          </a:p>
        </p:txBody>
      </p:sp>
      <p:sp>
        <p:nvSpPr>
          <p:cNvPr id="2" name="Espaço Reservado para Número de Slide 1">
            <a:extLst>
              <a:ext uri="{FF2B5EF4-FFF2-40B4-BE49-F238E27FC236}">
                <a16:creationId xmlns:a16="http://schemas.microsoft.com/office/drawing/2014/main" id="{72A10166-8BEF-C6A4-2C57-8A3A8536939D}"/>
              </a:ext>
            </a:extLst>
          </p:cNvPr>
          <p:cNvSpPr>
            <a:spLocks noGrp="1"/>
          </p:cNvSpPr>
          <p:nvPr>
            <p:ph type="sldNum" sz="quarter" idx="12"/>
          </p:nvPr>
        </p:nvSpPr>
        <p:spPr/>
        <p:txBody>
          <a:bodyPr/>
          <a:lstStyle/>
          <a:p>
            <a:fld id="{EB14B4DA-6B1F-416D-9A3C-9707AD360475}" type="slidenum">
              <a:rPr lang="pt-BR" smtClean="0"/>
              <a:t>15</a:t>
            </a:fld>
            <a:endParaRPr lang="pt-BR"/>
          </a:p>
        </p:txBody>
      </p:sp>
    </p:spTree>
    <p:extLst>
      <p:ext uri="{BB962C8B-B14F-4D97-AF65-F5344CB8AC3E}">
        <p14:creationId xmlns:p14="http://schemas.microsoft.com/office/powerpoint/2010/main" val="3089759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5E9B9-2C6C-BDAD-F020-72EE3C367334}"/>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873699BA-C7E5-B057-7171-4CFF1982B729}"/>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r>
              <a:rPr lang="pt-BR" sz="3600" dirty="0"/>
              <a:t>8- Na sessão de julgamento, depois da exposição da causa pelo relator, o presidente dará a palavra, sucessivamente, ao recorrente, ao recorrido e, nos casos de sua intervenção, ao membro do Ministério Público, pelo prazo improrrogável ... para cada um (art. 937)</a:t>
            </a:r>
          </a:p>
          <a:p>
            <a:pPr algn="just"/>
            <a:r>
              <a:rPr lang="pt-BR" sz="3600" dirty="0"/>
              <a:t>a- 15 minutos      </a:t>
            </a:r>
          </a:p>
          <a:p>
            <a:pPr algn="just"/>
            <a:r>
              <a:rPr lang="pt-BR" sz="3600" dirty="0"/>
              <a:t>b- 20 minutos        </a:t>
            </a:r>
          </a:p>
          <a:p>
            <a:pPr algn="just"/>
            <a:r>
              <a:rPr lang="pt-BR" sz="3600" dirty="0"/>
              <a:t>c- 25 minutos          </a:t>
            </a:r>
          </a:p>
          <a:p>
            <a:pPr algn="just"/>
            <a:r>
              <a:rPr lang="pt-BR" sz="3600" dirty="0"/>
              <a:t>d- 30 minutos             </a:t>
            </a:r>
          </a:p>
          <a:p>
            <a:pPr algn="just"/>
            <a:r>
              <a:rPr lang="pt-BR" sz="3600" dirty="0"/>
              <a:t>e- 60 minutos</a:t>
            </a:r>
            <a:endParaRPr lang="pt-BR" sz="3600" dirty="0">
              <a:latin typeface="Arial" panose="020B0604020202020204" pitchFamily="34" charset="0"/>
              <a:cs typeface="Arial" panose="020B0604020202020204" pitchFamily="34" charset="0"/>
            </a:endParaRPr>
          </a:p>
        </p:txBody>
      </p:sp>
      <p:sp>
        <p:nvSpPr>
          <p:cNvPr id="2" name="Espaço Reservado para Número de Slide 1">
            <a:extLst>
              <a:ext uri="{FF2B5EF4-FFF2-40B4-BE49-F238E27FC236}">
                <a16:creationId xmlns:a16="http://schemas.microsoft.com/office/drawing/2014/main" id="{1119FEDF-8666-6FDE-C3B8-CA5B22A4891E}"/>
              </a:ext>
            </a:extLst>
          </p:cNvPr>
          <p:cNvSpPr>
            <a:spLocks noGrp="1"/>
          </p:cNvSpPr>
          <p:nvPr>
            <p:ph type="sldNum" sz="quarter" idx="12"/>
          </p:nvPr>
        </p:nvSpPr>
        <p:spPr/>
        <p:txBody>
          <a:bodyPr/>
          <a:lstStyle/>
          <a:p>
            <a:fld id="{EB14B4DA-6B1F-416D-9A3C-9707AD360475}" type="slidenum">
              <a:rPr lang="pt-BR" smtClean="0"/>
              <a:t>16</a:t>
            </a:fld>
            <a:endParaRPr lang="pt-BR"/>
          </a:p>
        </p:txBody>
      </p:sp>
    </p:spTree>
    <p:extLst>
      <p:ext uri="{BB962C8B-B14F-4D97-AF65-F5344CB8AC3E}">
        <p14:creationId xmlns:p14="http://schemas.microsoft.com/office/powerpoint/2010/main" val="1327501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93E71-039F-A623-0C65-783688C021B6}"/>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03ACCF10-4A9B-2698-78FE-BA34C0160AD8}"/>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r>
              <a:rPr lang="pt-BR" sz="3600" dirty="0"/>
              <a:t>9-Durante o julgamento de uma apelação, o Tribunal identificou uma questão jurídica nova e relevante, com grande repercussão social, mas sem repetição em múltiplos processos. Nesse caso, é cabível:    </a:t>
            </a:r>
          </a:p>
          <a:p>
            <a:pPr algn="just"/>
            <a:r>
              <a:rPr lang="pt-BR" sz="3600" dirty="0"/>
              <a:t>a) IAC          </a:t>
            </a:r>
          </a:p>
          <a:p>
            <a:pPr algn="just"/>
            <a:r>
              <a:rPr lang="pt-BR" sz="3600" dirty="0"/>
              <a:t>b) IRDR         </a:t>
            </a:r>
          </a:p>
          <a:p>
            <a:pPr algn="just"/>
            <a:r>
              <a:rPr lang="pt-BR" sz="3600" dirty="0"/>
              <a:t>c) Repercussão geral          </a:t>
            </a:r>
          </a:p>
          <a:p>
            <a:pPr algn="just"/>
            <a:r>
              <a:rPr lang="pt-BR" sz="3600" dirty="0"/>
              <a:t>d) Agravo interno       </a:t>
            </a:r>
          </a:p>
          <a:p>
            <a:pPr algn="just"/>
            <a:r>
              <a:rPr lang="pt-BR" sz="3600" dirty="0"/>
              <a:t>e) Reclamação</a:t>
            </a:r>
            <a:endParaRPr lang="pt-BR" sz="3600" dirty="0">
              <a:latin typeface="Arial" panose="020B0604020202020204" pitchFamily="34" charset="0"/>
              <a:cs typeface="Arial" panose="020B0604020202020204" pitchFamily="34" charset="0"/>
            </a:endParaRPr>
          </a:p>
        </p:txBody>
      </p:sp>
      <p:sp>
        <p:nvSpPr>
          <p:cNvPr id="2" name="Espaço Reservado para Número de Slide 1">
            <a:extLst>
              <a:ext uri="{FF2B5EF4-FFF2-40B4-BE49-F238E27FC236}">
                <a16:creationId xmlns:a16="http://schemas.microsoft.com/office/drawing/2014/main" id="{00294EFE-408C-F375-4B99-4C39C0BDD097}"/>
              </a:ext>
            </a:extLst>
          </p:cNvPr>
          <p:cNvSpPr>
            <a:spLocks noGrp="1"/>
          </p:cNvSpPr>
          <p:nvPr>
            <p:ph type="sldNum" sz="quarter" idx="12"/>
          </p:nvPr>
        </p:nvSpPr>
        <p:spPr/>
        <p:txBody>
          <a:bodyPr/>
          <a:lstStyle/>
          <a:p>
            <a:fld id="{EB14B4DA-6B1F-416D-9A3C-9707AD360475}" type="slidenum">
              <a:rPr lang="pt-BR" smtClean="0"/>
              <a:t>17</a:t>
            </a:fld>
            <a:endParaRPr lang="pt-BR"/>
          </a:p>
        </p:txBody>
      </p:sp>
    </p:spTree>
    <p:extLst>
      <p:ext uri="{BB962C8B-B14F-4D97-AF65-F5344CB8AC3E}">
        <p14:creationId xmlns:p14="http://schemas.microsoft.com/office/powerpoint/2010/main" val="25598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3644A-C504-7B87-A2F6-2565E2348D63}"/>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14A1D593-A8B1-3F95-E830-A016D85F40BF}"/>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r>
              <a:rPr lang="pt-BR" sz="3700" dirty="0"/>
              <a:t>10- O IAC é utilizado quando houver:</a:t>
            </a:r>
          </a:p>
          <a:p>
            <a:pPr marL="514350" indent="-514350" algn="just">
              <a:buAutoNum type="alphaLcParenR"/>
            </a:pPr>
            <a:r>
              <a:rPr lang="pt-BR" sz="3700" dirty="0"/>
              <a:t>multiplicidade de processos idênticos;                         </a:t>
            </a:r>
          </a:p>
          <a:p>
            <a:pPr algn="just"/>
            <a:r>
              <a:rPr lang="pt-BR" sz="3700" dirty="0"/>
              <a:t>b) questão exclusivamente fática;</a:t>
            </a:r>
          </a:p>
          <a:p>
            <a:pPr algn="just"/>
            <a:r>
              <a:rPr lang="pt-BR" sz="3700" dirty="0"/>
              <a:t>c) pedido das partes obrigatoriamente conjunto;           </a:t>
            </a:r>
          </a:p>
          <a:p>
            <a:pPr algn="just"/>
            <a:r>
              <a:rPr lang="pt-BR" sz="3700" dirty="0"/>
              <a:t>d) decisão transitada em julgado;</a:t>
            </a:r>
          </a:p>
          <a:p>
            <a:pPr algn="just"/>
            <a:r>
              <a:rPr lang="pt-BR" sz="3700" dirty="0"/>
              <a:t>e) questão relevante de direito, sem repetição em múltiplos processos.</a:t>
            </a:r>
          </a:p>
          <a:p>
            <a:pPr algn="r"/>
            <a:endParaRPr lang="pt-BR" sz="1900" dirty="0"/>
          </a:p>
          <a:p>
            <a:pPr algn="r"/>
            <a:r>
              <a:rPr lang="pt-BR" sz="1900" dirty="0"/>
              <a:t>1-C; 2-C; 3-A, 4-C; 5-E; 6-A; 7-A; 8-A; 9-A; 10-E</a:t>
            </a:r>
            <a:endParaRPr lang="pt-BR" sz="1900" dirty="0">
              <a:latin typeface="Arial" panose="020B0604020202020204" pitchFamily="34" charset="0"/>
              <a:cs typeface="Arial" panose="020B0604020202020204" pitchFamily="34" charset="0"/>
            </a:endParaRPr>
          </a:p>
        </p:txBody>
      </p:sp>
      <p:sp>
        <p:nvSpPr>
          <p:cNvPr id="2" name="Espaço Reservado para Número de Slide 1">
            <a:extLst>
              <a:ext uri="{FF2B5EF4-FFF2-40B4-BE49-F238E27FC236}">
                <a16:creationId xmlns:a16="http://schemas.microsoft.com/office/drawing/2014/main" id="{AF374470-66E6-B481-1250-8D1D272C936B}"/>
              </a:ext>
            </a:extLst>
          </p:cNvPr>
          <p:cNvSpPr>
            <a:spLocks noGrp="1"/>
          </p:cNvSpPr>
          <p:nvPr>
            <p:ph type="sldNum" sz="quarter" idx="12"/>
          </p:nvPr>
        </p:nvSpPr>
        <p:spPr/>
        <p:txBody>
          <a:bodyPr/>
          <a:lstStyle/>
          <a:p>
            <a:fld id="{EB14B4DA-6B1F-416D-9A3C-9707AD360475}" type="slidenum">
              <a:rPr lang="pt-BR" smtClean="0"/>
              <a:t>18</a:t>
            </a:fld>
            <a:endParaRPr lang="pt-BR"/>
          </a:p>
        </p:txBody>
      </p:sp>
    </p:spTree>
    <p:extLst>
      <p:ext uri="{BB962C8B-B14F-4D97-AF65-F5344CB8AC3E}">
        <p14:creationId xmlns:p14="http://schemas.microsoft.com/office/powerpoint/2010/main" val="403385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C9AD2-1067-9CE6-A096-04492C66A1F0}"/>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2175AF1-2B49-DCE2-7368-D376A8288A71}"/>
              </a:ext>
            </a:extLst>
          </p:cNvPr>
          <p:cNvSpPr>
            <a:spLocks noGrp="1"/>
          </p:cNvSpPr>
          <p:nvPr>
            <p:ph idx="1"/>
          </p:nvPr>
        </p:nvSpPr>
        <p:spPr>
          <a:xfrm>
            <a:off x="0" y="0"/>
            <a:ext cx="9144000" cy="6858000"/>
          </a:xfrm>
        </p:spPr>
        <p:txBody>
          <a:bodyPr>
            <a:normAutofit fontScale="92500" lnSpcReduction="20000"/>
          </a:bodyPr>
          <a:lstStyle/>
          <a:p>
            <a:pPr marL="0" indent="0" algn="ctr">
              <a:buNone/>
            </a:pPr>
            <a:r>
              <a:rPr lang="pt-BR" b="1" dirty="0"/>
              <a:t>FASES PROCESSUAIS </a:t>
            </a:r>
          </a:p>
          <a:p>
            <a:pPr algn="just"/>
            <a:r>
              <a:rPr lang="pt-BR" b="1" dirty="0"/>
              <a:t>POSTULATÓRIA</a:t>
            </a:r>
            <a:r>
              <a:rPr lang="pt-BR" dirty="0"/>
              <a:t> (inicia com o ajuizamento da ação e vai até a resposta do réu – </a:t>
            </a:r>
            <a:r>
              <a:rPr lang="pt-BR" dirty="0" err="1"/>
              <a:t>arts</a:t>
            </a:r>
            <a:r>
              <a:rPr lang="pt-BR" dirty="0"/>
              <a:t>. 318 a 346 do CPC). </a:t>
            </a:r>
            <a:r>
              <a:rPr lang="pt-BR" b="1" dirty="0"/>
              <a:t>Procedimento </a:t>
            </a:r>
            <a:r>
              <a:rPr lang="pt-BR" dirty="0"/>
              <a:t>comum e </a:t>
            </a:r>
            <a:r>
              <a:rPr lang="pt-BR" b="1" dirty="0"/>
              <a:t>ESPECIAL previsto no art. 539 CPC</a:t>
            </a:r>
            <a:r>
              <a:rPr lang="pt-BR" dirty="0"/>
              <a:t>. </a:t>
            </a:r>
            <a:r>
              <a:rPr lang="pt-BR" dirty="0">
                <a:solidFill>
                  <a:srgbClr val="FF0000"/>
                </a:solidFill>
              </a:rPr>
              <a:t>DPC I petição inicial</a:t>
            </a:r>
            <a:endParaRPr lang="pt-BR" dirty="0"/>
          </a:p>
          <a:p>
            <a:pPr algn="just"/>
            <a:r>
              <a:rPr lang="pt-BR" b="1" dirty="0"/>
              <a:t>ORDINATÓRIA:</a:t>
            </a:r>
            <a:r>
              <a:rPr lang="pt-BR" dirty="0"/>
              <a:t> fase das providências preliminares e saneamento do processo – </a:t>
            </a:r>
            <a:r>
              <a:rPr lang="pt-BR" dirty="0" err="1"/>
              <a:t>arts</a:t>
            </a:r>
            <a:r>
              <a:rPr lang="pt-BR" dirty="0"/>
              <a:t>. 346 a 357 CPC)</a:t>
            </a:r>
          </a:p>
          <a:p>
            <a:pPr algn="just"/>
            <a:r>
              <a:rPr lang="pt-BR" dirty="0"/>
              <a:t> Instrutória: produção de provas, antes e durante a AIJ – </a:t>
            </a:r>
            <a:r>
              <a:rPr lang="pt-BR" dirty="0" err="1"/>
              <a:t>arts</a:t>
            </a:r>
            <a:r>
              <a:rPr lang="pt-BR" dirty="0"/>
              <a:t>. 358 a 488 CPC) </a:t>
            </a:r>
            <a:r>
              <a:rPr lang="pt-BR" sz="3000" dirty="0">
                <a:solidFill>
                  <a:srgbClr val="FF0000"/>
                </a:solidFill>
              </a:rPr>
              <a:t>DPC II – contestação até sentença</a:t>
            </a:r>
          </a:p>
          <a:p>
            <a:pPr algn="just"/>
            <a:r>
              <a:rPr lang="pt-BR" b="1" dirty="0"/>
              <a:t>DECISÓRIA</a:t>
            </a:r>
            <a:r>
              <a:rPr lang="pt-BR" dirty="0"/>
              <a:t> (</a:t>
            </a:r>
            <a:r>
              <a:rPr lang="pt-BR" b="1" u="sng" dirty="0"/>
              <a:t>RECURSAL</a:t>
            </a:r>
            <a:r>
              <a:rPr lang="pt-BR" dirty="0"/>
              <a:t>): rol taxativo dos recursos com previsão no </a:t>
            </a:r>
            <a:r>
              <a:rPr lang="pt-BR" sz="2100" dirty="0"/>
              <a:t>“ART. 994. SÃO CABÍVEIS OS SEGUINTES RECURSOS:  I- APELAÇÃO; II- AGRAVO DE INSTRUMENTO; III- AGRAVO INTERNO; IV- EMBARGOS DE DECLARAÇÃO; V - RECURSO ORDINÁRIO; VI- RECURSO ESPECIAL; VII- RECURSO EXTRAORDINÁRIO; VIII- AGRAVO EM RECURSO ESPECIAL OU EXTRAORDINÁRIO; IX- EMBARGOS DE </a:t>
            </a:r>
            <a:r>
              <a:rPr lang="pt-BR" sz="2100"/>
              <a:t>DIVERGÊNCIA”) - </a:t>
            </a:r>
            <a:r>
              <a:rPr lang="pt-BR">
                <a:solidFill>
                  <a:srgbClr val="FF0000"/>
                </a:solidFill>
              </a:rPr>
              <a:t>DPCIII </a:t>
            </a:r>
            <a:r>
              <a:rPr lang="pt-BR" dirty="0">
                <a:solidFill>
                  <a:srgbClr val="FF0000"/>
                </a:solidFill>
              </a:rPr>
              <a:t>recursos</a:t>
            </a:r>
          </a:p>
          <a:p>
            <a:pPr algn="just"/>
            <a:r>
              <a:rPr lang="pt-BR" dirty="0"/>
              <a:t> </a:t>
            </a:r>
            <a:r>
              <a:rPr lang="pt-BR" b="1" dirty="0"/>
              <a:t>EXECUÇÃO</a:t>
            </a:r>
            <a:r>
              <a:rPr lang="pt-BR" dirty="0"/>
              <a:t> e extinção: cumprimento de sentença (</a:t>
            </a:r>
            <a:r>
              <a:rPr lang="pt-BR" dirty="0" err="1"/>
              <a:t>arts</a:t>
            </a:r>
            <a:r>
              <a:rPr lang="pt-BR" dirty="0"/>
              <a:t>. 513 a 538 CPC) (</a:t>
            </a:r>
            <a:r>
              <a:rPr lang="pt-BR" dirty="0">
                <a:solidFill>
                  <a:srgbClr val="FF0000"/>
                </a:solidFill>
              </a:rPr>
              <a:t>DPC IV – cumprimento de sentença</a:t>
            </a:r>
            <a:r>
              <a:rPr lang="pt-BR" dirty="0"/>
              <a:t>).</a:t>
            </a:r>
          </a:p>
          <a:p>
            <a:pPr marL="0" indent="0" algn="just">
              <a:buNone/>
            </a:pPr>
            <a:endParaRPr lang="pt-BR" dirty="0"/>
          </a:p>
        </p:txBody>
      </p:sp>
      <p:sp>
        <p:nvSpPr>
          <p:cNvPr id="2" name="Espaço Reservado para Número de Slide 1">
            <a:extLst>
              <a:ext uri="{FF2B5EF4-FFF2-40B4-BE49-F238E27FC236}">
                <a16:creationId xmlns:a16="http://schemas.microsoft.com/office/drawing/2014/main" id="{D72F7E10-A2DB-1C49-1A27-B9F8A0DDED30}"/>
              </a:ext>
            </a:extLst>
          </p:cNvPr>
          <p:cNvSpPr>
            <a:spLocks noGrp="1"/>
          </p:cNvSpPr>
          <p:nvPr>
            <p:ph type="sldNum" sz="quarter" idx="12"/>
          </p:nvPr>
        </p:nvSpPr>
        <p:spPr/>
        <p:txBody>
          <a:bodyPr/>
          <a:lstStyle/>
          <a:p>
            <a:fld id="{EB14B4DA-6B1F-416D-9A3C-9707AD360475}" type="slidenum">
              <a:rPr lang="pt-BR" smtClean="0"/>
              <a:t>2</a:t>
            </a:fld>
            <a:endParaRPr lang="pt-BR"/>
          </a:p>
        </p:txBody>
      </p:sp>
    </p:spTree>
    <p:extLst>
      <p:ext uri="{BB962C8B-B14F-4D97-AF65-F5344CB8AC3E}">
        <p14:creationId xmlns:p14="http://schemas.microsoft.com/office/powerpoint/2010/main" val="3247513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0"/>
            <a:ext cx="9144000" cy="6857999"/>
          </a:xfrm>
        </p:spPr>
        <p:txBody>
          <a:bodyPr>
            <a:normAutofit fontScale="90000"/>
          </a:bodyPr>
          <a:lstStyle/>
          <a:p>
            <a:pPr algn="just"/>
            <a:br>
              <a:rPr lang="pt-BR" dirty="0"/>
            </a:br>
            <a:br>
              <a:rPr lang="pt-BR" dirty="0"/>
            </a:br>
            <a:br>
              <a:rPr lang="pt-BR" dirty="0"/>
            </a:br>
            <a:br>
              <a:rPr lang="pt-BR" dirty="0"/>
            </a:br>
            <a:br>
              <a:rPr lang="pt-BR" dirty="0"/>
            </a:br>
            <a:br>
              <a:rPr lang="pt-BR" dirty="0"/>
            </a:br>
            <a:r>
              <a:rPr lang="pt-BR" sz="2700" b="1" dirty="0">
                <a:latin typeface="Agency FB" panose="020B0503020202020204" pitchFamily="34" charset="0"/>
              </a:rPr>
              <a:t>DOS PROCESSOS E INCIDENTES NOS TRIBUNAIS</a:t>
            </a:r>
            <a:br>
              <a:rPr lang="pt-BR" sz="2700" dirty="0">
                <a:latin typeface="Agency FB" panose="020B0503020202020204" pitchFamily="34" charset="0"/>
              </a:rPr>
            </a:br>
            <a:br>
              <a:rPr lang="pt-BR" sz="2700" dirty="0">
                <a:latin typeface="Agency FB" panose="020B0503020202020204" pitchFamily="34" charset="0"/>
              </a:rPr>
            </a:br>
            <a:r>
              <a:rPr lang="pt-BR" sz="2800" spc="-1" dirty="0">
                <a:latin typeface="Arial"/>
              </a:rPr>
              <a:t>Art. 926. Os tribunais DEVEM UNIFORMIZAR sua jurisprudência e mantê-la estável, íntegra e coerente.</a:t>
            </a:r>
            <a:br>
              <a:rPr lang="pt-BR" sz="2800" spc="-1" dirty="0">
                <a:latin typeface="Arial"/>
              </a:rPr>
            </a:br>
            <a:br>
              <a:rPr lang="pt-BR" sz="2700" dirty="0">
                <a:latin typeface="Agency FB" panose="020B0503020202020204" pitchFamily="34" charset="0"/>
              </a:rPr>
            </a:br>
            <a:r>
              <a:rPr lang="pt-BR" sz="2200" b="1" dirty="0">
                <a:solidFill>
                  <a:srgbClr val="FF0000"/>
                </a:solidFill>
              </a:rPr>
              <a:t>PRECEDENTE</a:t>
            </a:r>
            <a:r>
              <a:rPr lang="pt-BR" sz="2200" dirty="0"/>
              <a:t>: O termo "precedente jurisprudencial" refere-se a uma decisão judicial anterior que serve como base ou referência para casos semelhantes no futuro.</a:t>
            </a:r>
            <a:br>
              <a:rPr lang="pt-BR" sz="2200" dirty="0"/>
            </a:br>
            <a:br>
              <a:rPr lang="pt-BR" sz="2200" dirty="0"/>
            </a:br>
            <a:r>
              <a:rPr lang="pt-BR" sz="2200" b="1" dirty="0">
                <a:solidFill>
                  <a:srgbClr val="FF0000"/>
                </a:solidFill>
              </a:rPr>
              <a:t>COERÊNCIA</a:t>
            </a:r>
            <a:r>
              <a:rPr lang="pt-BR" sz="2200" dirty="0"/>
              <a:t>: O CPC introduziu mecanismos para fortalecer a uniformização da jurisprudência com o objetivo de padronizar o julgamento, evitando julgamentos repetidos e controversos sobre o mesmo tema.</a:t>
            </a:r>
            <a:br>
              <a:rPr lang="pt-BR" sz="2200" dirty="0"/>
            </a:br>
            <a:br>
              <a:rPr lang="pt-BR" sz="2200" dirty="0"/>
            </a:br>
            <a:endParaRPr lang="pt-BR" sz="2200" dirty="0">
              <a:latin typeface="Agency FB" panose="020B0503020202020204" pitchFamily="34" charset="0"/>
            </a:endParaRPr>
          </a:p>
        </p:txBody>
      </p:sp>
      <p:pic>
        <p:nvPicPr>
          <p:cNvPr id="5" name="Imagem 4">
            <a:extLst>
              <a:ext uri="{FF2B5EF4-FFF2-40B4-BE49-F238E27FC236}">
                <a16:creationId xmlns:a16="http://schemas.microsoft.com/office/drawing/2014/main" id="{74639A3F-0232-430B-C71F-A7B5606C96FD}"/>
              </a:ext>
            </a:extLst>
          </p:cNvPr>
          <p:cNvPicPr>
            <a:picLocks noChangeAspect="1"/>
          </p:cNvPicPr>
          <p:nvPr/>
        </p:nvPicPr>
        <p:blipFill>
          <a:blip r:embed="rId2"/>
          <a:stretch>
            <a:fillRect/>
          </a:stretch>
        </p:blipFill>
        <p:spPr>
          <a:xfrm>
            <a:off x="899592" y="908720"/>
            <a:ext cx="7632848" cy="1872208"/>
          </a:xfrm>
          <a:prstGeom prst="rect">
            <a:avLst/>
          </a:prstGeom>
        </p:spPr>
      </p:pic>
      <p:pic>
        <p:nvPicPr>
          <p:cNvPr id="4" name="Imagem 3">
            <a:extLst>
              <a:ext uri="{FF2B5EF4-FFF2-40B4-BE49-F238E27FC236}">
                <a16:creationId xmlns:a16="http://schemas.microsoft.com/office/drawing/2014/main" id="{629686E2-94E3-02D8-75EB-B442D1D051C8}"/>
              </a:ext>
            </a:extLst>
          </p:cNvPr>
          <p:cNvPicPr>
            <a:picLocks noChangeAspect="1"/>
          </p:cNvPicPr>
          <p:nvPr/>
        </p:nvPicPr>
        <p:blipFill>
          <a:blip r:embed="rId3"/>
          <a:stretch>
            <a:fillRect/>
          </a:stretch>
        </p:blipFill>
        <p:spPr>
          <a:xfrm>
            <a:off x="213704" y="260648"/>
            <a:ext cx="8716591" cy="543001"/>
          </a:xfrm>
          <a:prstGeom prst="rect">
            <a:avLst/>
          </a:prstGeom>
        </p:spPr>
      </p:pic>
      <p:sp>
        <p:nvSpPr>
          <p:cNvPr id="3" name="Espaço Reservado para Número de Slide 2">
            <a:extLst>
              <a:ext uri="{FF2B5EF4-FFF2-40B4-BE49-F238E27FC236}">
                <a16:creationId xmlns:a16="http://schemas.microsoft.com/office/drawing/2014/main" id="{A8D64BE3-97C2-1059-9086-D6951EB778F2}"/>
              </a:ext>
            </a:extLst>
          </p:cNvPr>
          <p:cNvSpPr>
            <a:spLocks noGrp="1"/>
          </p:cNvSpPr>
          <p:nvPr>
            <p:ph type="sldNum" sz="quarter" idx="12"/>
          </p:nvPr>
        </p:nvSpPr>
        <p:spPr/>
        <p:txBody>
          <a:bodyPr/>
          <a:lstStyle/>
          <a:p>
            <a:fld id="{EB14B4DA-6B1F-416D-9A3C-9707AD360475}" type="slidenum">
              <a:rPr lang="pt-BR" smtClean="0"/>
              <a:t>3</a:t>
            </a:fld>
            <a:endParaRPr lang="pt-BR"/>
          </a:p>
        </p:txBody>
      </p:sp>
    </p:spTree>
    <p:extLst>
      <p:ext uri="{BB962C8B-B14F-4D97-AF65-F5344CB8AC3E}">
        <p14:creationId xmlns:p14="http://schemas.microsoft.com/office/powerpoint/2010/main" val="226150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0000" lnSpcReduction="10000"/>
          </a:bodyPr>
          <a:lstStyle/>
          <a:p>
            <a:pPr algn="just">
              <a:spcBef>
                <a:spcPts val="641"/>
              </a:spcBef>
              <a:tabLst>
                <a:tab pos="0" algn="l"/>
              </a:tabLst>
            </a:pPr>
            <a:r>
              <a:rPr lang="pt-BR" sz="1800" spc="-1" dirty="0">
                <a:latin typeface="Arial"/>
              </a:rPr>
              <a:t>		</a:t>
            </a:r>
            <a:r>
              <a:rPr lang="pt-BR" sz="1800" b="1" spc="-1" dirty="0">
                <a:latin typeface="Arial"/>
              </a:rPr>
              <a:t>MICROSISTEMA DE UNIFORMIZAÇÃO: </a:t>
            </a:r>
            <a:r>
              <a:rPr lang="pt-BR" b="1" spc="-1" dirty="0">
                <a:latin typeface="Arial"/>
              </a:rPr>
              <a:t>RESP – RE - IRDR -  IAC</a:t>
            </a:r>
          </a:p>
          <a:p>
            <a:pPr algn="just">
              <a:lnSpc>
                <a:spcPct val="100000"/>
              </a:lnSpc>
              <a:spcBef>
                <a:spcPts val="641"/>
              </a:spcBef>
              <a:tabLst>
                <a:tab pos="0" algn="l"/>
              </a:tabLst>
            </a:pPr>
            <a:r>
              <a:rPr lang="pt-BR" sz="1800" spc="-1" dirty="0">
                <a:latin typeface="Arial"/>
              </a:rPr>
              <a:t>		</a:t>
            </a:r>
            <a:r>
              <a:rPr lang="pt-BR" dirty="0"/>
              <a:t>Os art. 927 do CPC estabelece ”tribunais observarão” e cria o chamado sistema de precedentes obrigatórios no Brasil (apelidado de tese, súmula, precedente através de uma “</a:t>
            </a:r>
            <a:r>
              <a:rPr lang="pt-BR" spc="-1" dirty="0">
                <a:latin typeface="Arial"/>
              </a:rPr>
              <a:t>causa piloto”</a:t>
            </a:r>
            <a:r>
              <a:rPr lang="pt-BR" dirty="0"/>
              <a:t>).</a:t>
            </a:r>
            <a:r>
              <a:rPr lang="pt-BR" spc="-1" dirty="0">
                <a:latin typeface="Arial"/>
              </a:rPr>
              <a:t> </a:t>
            </a:r>
          </a:p>
          <a:p>
            <a:pPr algn="just">
              <a:lnSpc>
                <a:spcPct val="100000"/>
              </a:lnSpc>
              <a:spcBef>
                <a:spcPts val="641"/>
              </a:spcBef>
              <a:tabLst>
                <a:tab pos="0" algn="l"/>
              </a:tabLst>
            </a:pPr>
            <a:r>
              <a:rPr lang="pt-BR" spc="-1" dirty="0">
                <a:latin typeface="Arial"/>
              </a:rPr>
              <a:t>		D</a:t>
            </a:r>
            <a:r>
              <a:rPr lang="pt-BR" dirty="0"/>
              <a:t>etermina que juízes e tribunais devem seguir certas decisões anteriores, para garantir segurança jurídica; igualdade entre as partes; coerência das decisões e estabilidade do Direito.</a:t>
            </a:r>
          </a:p>
          <a:p>
            <a:pPr algn="just">
              <a:lnSpc>
                <a:spcPct val="100000"/>
              </a:lnSpc>
              <a:spcBef>
                <a:spcPts val="641"/>
              </a:spcBef>
              <a:tabLst>
                <a:tab pos="0" algn="l"/>
              </a:tabLst>
            </a:pPr>
            <a:r>
              <a:rPr lang="pt-BR" spc="-1" dirty="0">
                <a:latin typeface="Arial"/>
              </a:rPr>
              <a:t>		</a:t>
            </a:r>
            <a:r>
              <a:rPr lang="pt-BR" dirty="0"/>
              <a:t>Art. 985... a tese jurídica será aplicada: I - a todos os processos individuais ou coletivos de jurisdição do respectivo tribunal, inclusive àqueles que tramitem nos juizados especiais ...; II - aos casos futuros que versem idêntica questão de direito e que venham a tramitar no território de competência do tribunal.</a:t>
            </a:r>
          </a:p>
          <a:p>
            <a:pPr algn="just">
              <a:spcBef>
                <a:spcPts val="641"/>
              </a:spcBef>
              <a:tabLst>
                <a:tab pos="0" algn="l"/>
              </a:tabLst>
            </a:pPr>
            <a:r>
              <a:rPr lang="pt-BR" b="1" dirty="0"/>
              <a:t>		MODULAÇÃO DOS EFEITOS </a:t>
            </a:r>
            <a:r>
              <a:rPr lang="pt-BR" dirty="0"/>
              <a:t>é a técnica pela qual o tribunal define a partir de quando uma decisão produzirá efeitos. Exemplo: o tribunal pode decidir que a decisão só vale para o futuro, não atingindo situações passadas.</a:t>
            </a:r>
          </a:p>
          <a:p>
            <a:pPr algn="just">
              <a:lnSpc>
                <a:spcPct val="100000"/>
              </a:lnSpc>
              <a:spcBef>
                <a:spcPts val="641"/>
              </a:spcBef>
              <a:tabLst>
                <a:tab pos="0" algn="l"/>
              </a:tabLst>
            </a:pPr>
            <a:endParaRPr lang="pt-BR" dirty="0"/>
          </a:p>
          <a:p>
            <a:pPr algn="just">
              <a:lnSpc>
                <a:spcPct val="100000"/>
              </a:lnSpc>
              <a:spcBef>
                <a:spcPts val="641"/>
              </a:spcBef>
              <a:tabLst>
                <a:tab pos="0" algn="l"/>
              </a:tabLst>
            </a:pPr>
            <a:r>
              <a:rPr lang="pt-BR" dirty="0"/>
              <a:t>		ATENTE: a revisão da tese jurídica far-se-á pelo mesmo tribunal (o direito é dinâmico).</a:t>
            </a:r>
          </a:p>
          <a:p>
            <a:pPr algn="just">
              <a:lnSpc>
                <a:spcPct val="100000"/>
              </a:lnSpc>
              <a:spcBef>
                <a:spcPts val="641"/>
              </a:spcBef>
              <a:tabLst>
                <a:tab pos="0" algn="l"/>
              </a:tabLst>
            </a:pPr>
            <a:endParaRPr lang="pt-BR" sz="1800" spc="-1" dirty="0">
              <a:latin typeface="Arial"/>
            </a:endParaRPr>
          </a:p>
          <a:p>
            <a:pPr algn="just">
              <a:lnSpc>
                <a:spcPct val="100000"/>
              </a:lnSpc>
              <a:spcBef>
                <a:spcPts val="641"/>
              </a:spcBef>
              <a:tabLst>
                <a:tab pos="0" algn="l"/>
              </a:tabLst>
            </a:pPr>
            <a:r>
              <a:rPr lang="pt-BR" sz="1800" b="1" spc="-1" dirty="0">
                <a:latin typeface="Arial"/>
              </a:rPr>
              <a:t>	TRIBUNAIS SUPERIORES: ESPECIAL(STJ)  e  EXTRAORDINÁRIO(STF)</a:t>
            </a:r>
          </a:p>
          <a:p>
            <a:pPr algn="just">
              <a:lnSpc>
                <a:spcPct val="100000"/>
              </a:lnSpc>
              <a:spcBef>
                <a:spcPts val="641"/>
              </a:spcBef>
              <a:tabLst>
                <a:tab pos="0" algn="l"/>
              </a:tabLst>
            </a:pPr>
            <a:r>
              <a:rPr lang="pt-BR" dirty="0"/>
              <a:t>		O art. 1.036 do CPC trata do julgamento de recursos repetitivos, permitindo que o STF e o STJ fixem uma </a:t>
            </a:r>
            <a:r>
              <a:rPr lang="pt-BR" b="1" dirty="0"/>
              <a:t>tese jurídica</a:t>
            </a:r>
            <a:r>
              <a:rPr lang="pt-BR" dirty="0"/>
              <a:t> que deverá ser </a:t>
            </a:r>
            <a:r>
              <a:rPr lang="pt-BR" b="1" dirty="0"/>
              <a:t>aplicada a todos os casos semelhantes</a:t>
            </a:r>
            <a:r>
              <a:rPr lang="pt-BR" dirty="0"/>
              <a:t>. </a:t>
            </a:r>
            <a:r>
              <a:rPr lang="pt-BR" sz="1800" spc="-1" dirty="0">
                <a:latin typeface="Arial"/>
              </a:rPr>
              <a:t>	</a:t>
            </a:r>
            <a:r>
              <a:rPr lang="pt-BR" spc="-1" dirty="0">
                <a:latin typeface="Arial"/>
              </a:rPr>
              <a:t>		Assim, q</a:t>
            </a:r>
            <a:r>
              <a:rPr lang="pt-BR" dirty="0"/>
              <a:t>uando houver muitos recursos com a mesma questão de direito, o STF ou o STJ pode aplicar o sistema dos recursos repetitivos. </a:t>
            </a:r>
          </a:p>
          <a:p>
            <a:pPr algn="just">
              <a:lnSpc>
                <a:spcPct val="100000"/>
              </a:lnSpc>
              <a:spcBef>
                <a:spcPts val="641"/>
              </a:spcBef>
              <a:tabLst>
                <a:tab pos="0" algn="l"/>
              </a:tabLst>
            </a:pPr>
            <a:r>
              <a:rPr lang="pt-BR" dirty="0"/>
              <a:t>		Objetivo: uniformizar a interpretação da lei e evitar decisões contraditórias.</a:t>
            </a:r>
          </a:p>
          <a:p>
            <a:pPr algn="just"/>
            <a:r>
              <a:rPr lang="pt-BR" dirty="0"/>
              <a:t>	O tribunal escolhe um ou alguns recursos representativos da controvérsia, que servirão como paradigma. Esses recursos devem representar bem a discussão jurídica; ter boa fundamentação e permitir análise completa da questão.</a:t>
            </a:r>
          </a:p>
          <a:p>
            <a:pPr algn="just"/>
            <a:r>
              <a:rPr lang="pt-BR" dirty="0"/>
              <a:t>	 Após o julgamento, a tese firmada deverá ser aplicada pelos demais tribunais e juízes, conforme o sistema de precedentes do CPC.</a:t>
            </a:r>
          </a:p>
          <a:p>
            <a:pPr algn="just">
              <a:lnSpc>
                <a:spcPct val="100000"/>
              </a:lnSpc>
              <a:spcBef>
                <a:spcPts val="641"/>
              </a:spcBef>
              <a:tabLst>
                <a:tab pos="0" algn="l"/>
              </a:tabLst>
            </a:pPr>
            <a:endParaRPr lang="pt-BR" sz="1800" spc="-1" dirty="0">
              <a:latin typeface="Arial"/>
            </a:endParaRPr>
          </a:p>
        </p:txBody>
      </p:sp>
      <p:sp>
        <p:nvSpPr>
          <p:cNvPr id="2" name="Espaço Reservado para Número de Slide 1">
            <a:extLst>
              <a:ext uri="{FF2B5EF4-FFF2-40B4-BE49-F238E27FC236}">
                <a16:creationId xmlns:a16="http://schemas.microsoft.com/office/drawing/2014/main" id="{9C730FA0-E086-2E4F-D09B-F3F15FE9DCE5}"/>
              </a:ext>
            </a:extLst>
          </p:cNvPr>
          <p:cNvSpPr>
            <a:spLocks noGrp="1"/>
          </p:cNvSpPr>
          <p:nvPr>
            <p:ph type="sldNum" sz="quarter" idx="12"/>
          </p:nvPr>
        </p:nvSpPr>
        <p:spPr/>
        <p:txBody>
          <a:bodyPr/>
          <a:lstStyle/>
          <a:p>
            <a:fld id="{EB14B4DA-6B1F-416D-9A3C-9707AD360475}" type="slidenum">
              <a:rPr lang="pt-BR" smtClean="0"/>
              <a:t>4</a:t>
            </a:fld>
            <a:endParaRPr lang="pt-BR"/>
          </a:p>
        </p:txBody>
      </p:sp>
    </p:spTree>
    <p:extLst>
      <p:ext uri="{BB962C8B-B14F-4D97-AF65-F5344CB8AC3E}">
        <p14:creationId xmlns:p14="http://schemas.microsoft.com/office/powerpoint/2010/main" val="1922591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5000" lnSpcReduction="20000"/>
          </a:bodyPr>
          <a:lstStyle/>
          <a:p>
            <a:pPr algn="ctr">
              <a:lnSpc>
                <a:spcPct val="100000"/>
              </a:lnSpc>
              <a:spcBef>
                <a:spcPts val="641"/>
              </a:spcBef>
              <a:tabLst>
                <a:tab pos="0" algn="l"/>
              </a:tabLst>
            </a:pPr>
            <a:r>
              <a:rPr lang="pt-BR" sz="2500" b="1" spc="-1" dirty="0">
                <a:latin typeface="Arial"/>
              </a:rPr>
              <a:t>IRDR “INCIDENTE DE RESOLUÇÃO DE DEMANDAS REPETITIVAS”</a:t>
            </a:r>
          </a:p>
          <a:p>
            <a:pPr algn="ctr">
              <a:lnSpc>
                <a:spcPct val="100000"/>
              </a:lnSpc>
              <a:spcBef>
                <a:spcPts val="641"/>
              </a:spcBef>
              <a:tabLst>
                <a:tab pos="0" algn="l"/>
              </a:tabLst>
            </a:pPr>
            <a:endParaRPr lang="pt-BR" sz="2500" b="1" i="1" spc="-1" dirty="0">
              <a:latin typeface="Arial"/>
            </a:endParaRPr>
          </a:p>
          <a:p>
            <a:pPr algn="ctr">
              <a:lnSpc>
                <a:spcPct val="100000"/>
              </a:lnSpc>
              <a:spcBef>
                <a:spcPts val="641"/>
              </a:spcBef>
              <a:tabLst>
                <a:tab pos="0" algn="l"/>
              </a:tabLst>
            </a:pPr>
            <a:r>
              <a:rPr lang="pt-BR" sz="2500" b="1" i="1" spc="-1" dirty="0">
                <a:latin typeface="Arial"/>
              </a:rPr>
              <a:t>Incidente é uma questão acessória que surge dentro do processo principal e que precisa ser resolvida antes ou durante o julgamento da causa.</a:t>
            </a:r>
          </a:p>
          <a:p>
            <a:pPr algn="ctr">
              <a:lnSpc>
                <a:spcPct val="100000"/>
              </a:lnSpc>
              <a:spcBef>
                <a:spcPts val="641"/>
              </a:spcBef>
              <a:tabLst>
                <a:tab pos="0" algn="l"/>
              </a:tabLst>
            </a:pPr>
            <a:endParaRPr lang="pt-BR" sz="2500" b="1" strike="noStrike" spc="-1" dirty="0">
              <a:latin typeface="Arial"/>
            </a:endParaRPr>
          </a:p>
          <a:p>
            <a:pPr algn="just">
              <a:lnSpc>
                <a:spcPct val="100000"/>
              </a:lnSpc>
              <a:spcBef>
                <a:spcPts val="641"/>
              </a:spcBef>
              <a:tabLst>
                <a:tab pos="0" algn="l"/>
              </a:tabLst>
            </a:pPr>
            <a:r>
              <a:rPr lang="pt-BR" sz="2500" b="0" strike="noStrike" spc="-1" dirty="0">
                <a:latin typeface="Arial"/>
              </a:rPr>
              <a:t>	Art. 976. É cabível a instauração do incidente de resolução de demandas repetitivas quando houver, simultaneamente: </a:t>
            </a:r>
          </a:p>
          <a:p>
            <a:pPr algn="just">
              <a:lnSpc>
                <a:spcPct val="100000"/>
              </a:lnSpc>
              <a:spcBef>
                <a:spcPts val="641"/>
              </a:spcBef>
              <a:tabLst>
                <a:tab pos="0" algn="l"/>
              </a:tabLst>
            </a:pPr>
            <a:r>
              <a:rPr lang="pt-BR" sz="2500" b="0" strike="noStrike" spc="-1" dirty="0">
                <a:latin typeface="Arial"/>
              </a:rPr>
              <a:t>I - efetiva repetição de processos que contenham controvérsia sobre a mesma questão unicamente de direito;  </a:t>
            </a:r>
            <a:endParaRPr lang="pt-BR" sz="2500" spc="-1" dirty="0">
              <a:latin typeface="Arial"/>
            </a:endParaRPr>
          </a:p>
          <a:p>
            <a:pPr algn="just">
              <a:lnSpc>
                <a:spcPct val="100000"/>
              </a:lnSpc>
              <a:spcBef>
                <a:spcPts val="641"/>
              </a:spcBef>
              <a:tabLst>
                <a:tab pos="0" algn="l"/>
              </a:tabLst>
            </a:pPr>
            <a:r>
              <a:rPr lang="pt-BR" sz="2500" b="0" strike="noStrike" spc="-1" dirty="0">
                <a:latin typeface="Arial"/>
              </a:rPr>
              <a:t>II - risco de ofensa à isonomia e à segurança jurídica.</a:t>
            </a:r>
          </a:p>
          <a:p>
            <a:pPr algn="just">
              <a:lnSpc>
                <a:spcPct val="100000"/>
              </a:lnSpc>
              <a:spcBef>
                <a:spcPts val="641"/>
              </a:spcBef>
              <a:tabLst>
                <a:tab pos="0" algn="l"/>
              </a:tabLst>
            </a:pPr>
            <a:endParaRPr lang="pt-BR" sz="2500" b="0" strike="noStrike" spc="-1" dirty="0">
              <a:latin typeface="Arial"/>
            </a:endParaRPr>
          </a:p>
          <a:p>
            <a:pPr algn="just">
              <a:lnSpc>
                <a:spcPct val="100000"/>
              </a:lnSpc>
              <a:spcBef>
                <a:spcPts val="641"/>
              </a:spcBef>
              <a:tabLst>
                <a:tab pos="0" algn="l"/>
              </a:tabLst>
            </a:pPr>
            <a:r>
              <a:rPr lang="pt-BR" sz="2500" b="0" strike="noStrike" spc="-1" dirty="0">
                <a:latin typeface="Arial"/>
              </a:rPr>
              <a:t>	</a:t>
            </a:r>
            <a:r>
              <a:rPr lang="pt-BR" sz="2500" spc="-1" dirty="0">
                <a:latin typeface="Arial"/>
              </a:rPr>
              <a:t>976, § 2º O </a:t>
            </a:r>
            <a:r>
              <a:rPr lang="pt-BR" sz="2500" b="1" strike="noStrike" spc="-1" dirty="0">
                <a:latin typeface="Arial"/>
              </a:rPr>
              <a:t>Ministério Público intervirá obrigatoriamente no incidente e deverá assumir sua titularidade em caso de desistência ou de abandono</a:t>
            </a:r>
            <a:r>
              <a:rPr lang="pt-BR" sz="2500" b="0" strike="noStrike" spc="-1" dirty="0">
                <a:latin typeface="Arial"/>
              </a:rPr>
              <a:t>.</a:t>
            </a:r>
          </a:p>
          <a:p>
            <a:pPr algn="just">
              <a:lnSpc>
                <a:spcPct val="100000"/>
              </a:lnSpc>
              <a:spcBef>
                <a:spcPts val="641"/>
              </a:spcBef>
              <a:tabLst>
                <a:tab pos="0" algn="l"/>
              </a:tabLst>
            </a:pPr>
            <a:endParaRPr lang="pt-BR" sz="900" spc="-1" dirty="0">
              <a:latin typeface="Arial"/>
            </a:endParaRPr>
          </a:p>
          <a:p>
            <a:pPr algn="just">
              <a:lnSpc>
                <a:spcPct val="100000"/>
              </a:lnSpc>
              <a:spcBef>
                <a:spcPts val="641"/>
              </a:spcBef>
              <a:tabLst>
                <a:tab pos="0" algn="l"/>
              </a:tabLst>
            </a:pPr>
            <a:r>
              <a:rPr lang="pt-BR" sz="2500" spc="-1" dirty="0">
                <a:latin typeface="Arial"/>
              </a:rPr>
              <a:t>Exemplo: </a:t>
            </a:r>
            <a:r>
              <a:rPr lang="pt-BR" b="1" dirty="0"/>
              <a:t>Tese firmada  TJSP </a:t>
            </a:r>
            <a:r>
              <a:rPr lang="pt-BR" dirty="0"/>
              <a:t>Tema 30 – IRDR: ”O recebimento dos embargos à execução fiscal fica condicionado à garantia integral do juízo”. </a:t>
            </a:r>
          </a:p>
          <a:p>
            <a:pPr algn="just">
              <a:lnSpc>
                <a:spcPct val="100000"/>
              </a:lnSpc>
              <a:spcBef>
                <a:spcPts val="641"/>
              </a:spcBef>
              <a:tabLst>
                <a:tab pos="0" algn="l"/>
              </a:tabLst>
            </a:pPr>
            <a:r>
              <a:rPr lang="pt-BR" dirty="0"/>
              <a:t>Exemplo prático: A Fazenda Pública cobra uma dívida de R$ 50.000 de João. João quer apresentar embargos à execução, porém, João só poderá ter defesa se apresentar uma garantia (caução).</a:t>
            </a:r>
          </a:p>
          <a:p>
            <a:pPr algn="just">
              <a:lnSpc>
                <a:spcPct val="100000"/>
              </a:lnSpc>
              <a:spcBef>
                <a:spcPts val="641"/>
              </a:spcBef>
              <a:tabLst>
                <a:tab pos="0" algn="l"/>
              </a:tabLst>
            </a:pPr>
            <a:endParaRPr lang="pt-BR" sz="900" spc="-1" dirty="0">
              <a:latin typeface="Arial"/>
            </a:endParaRPr>
          </a:p>
          <a:p>
            <a:pPr algn="just">
              <a:spcBef>
                <a:spcPts val="641"/>
              </a:spcBef>
              <a:tabLst>
                <a:tab pos="0" algn="l"/>
              </a:tabLst>
            </a:pPr>
            <a:r>
              <a:rPr lang="pt-BR" sz="2500" b="1" strike="noStrike" spc="-1" dirty="0">
                <a:latin typeface="Arial"/>
              </a:rPr>
              <a:t>QUEM PODE REQUERER O INCIDENTE IRDR</a:t>
            </a:r>
            <a:endParaRPr lang="pt-BR" sz="2500" spc="-1" dirty="0">
              <a:latin typeface="Arial"/>
            </a:endParaRPr>
          </a:p>
          <a:p>
            <a:pPr algn="just">
              <a:spcBef>
                <a:spcPts val="641"/>
              </a:spcBef>
              <a:tabLst>
                <a:tab pos="0" algn="l"/>
              </a:tabLst>
            </a:pPr>
            <a:r>
              <a:rPr lang="pt-BR" sz="2500" b="0" strike="noStrike" spc="-1" dirty="0">
                <a:latin typeface="Arial"/>
              </a:rPr>
              <a:t>		Art. 977. O pedido de instauração do incidente será dirigido ao </a:t>
            </a:r>
            <a:r>
              <a:rPr lang="pt-BR" sz="2500" b="1" strike="noStrike" spc="-1" dirty="0">
                <a:latin typeface="Arial"/>
              </a:rPr>
              <a:t>presidente de tribunal</a:t>
            </a:r>
            <a:r>
              <a:rPr lang="pt-BR" sz="2500" b="0" strike="noStrike" spc="-1" dirty="0">
                <a:latin typeface="Arial"/>
              </a:rPr>
              <a:t>:  </a:t>
            </a:r>
          </a:p>
          <a:p>
            <a:pPr algn="just">
              <a:spcBef>
                <a:spcPts val="641"/>
              </a:spcBef>
              <a:tabLst>
                <a:tab pos="0" algn="l"/>
              </a:tabLst>
            </a:pPr>
            <a:r>
              <a:rPr lang="pt-BR" sz="2500" b="0" strike="noStrike" spc="-1" dirty="0">
                <a:latin typeface="Arial"/>
              </a:rPr>
              <a:t>		I - pelo </a:t>
            </a:r>
            <a:r>
              <a:rPr lang="pt-BR" sz="2500" b="1" strike="noStrike" spc="-1" dirty="0">
                <a:latin typeface="Arial"/>
              </a:rPr>
              <a:t>juiz</a:t>
            </a:r>
            <a:r>
              <a:rPr lang="pt-BR" sz="2500" b="0" strike="noStrike" spc="-1" dirty="0">
                <a:latin typeface="Arial"/>
              </a:rPr>
              <a:t> ou </a:t>
            </a:r>
            <a:r>
              <a:rPr lang="pt-BR" sz="2500" b="1" strike="noStrike" spc="-1" dirty="0">
                <a:latin typeface="Arial"/>
              </a:rPr>
              <a:t>relator</a:t>
            </a:r>
            <a:r>
              <a:rPr lang="pt-BR" sz="2500" b="0" strike="noStrike" spc="-1" dirty="0">
                <a:latin typeface="Arial"/>
              </a:rPr>
              <a:t>; </a:t>
            </a:r>
          </a:p>
          <a:p>
            <a:pPr algn="just">
              <a:spcBef>
                <a:spcPts val="641"/>
              </a:spcBef>
              <a:tabLst>
                <a:tab pos="0" algn="l"/>
              </a:tabLst>
            </a:pPr>
            <a:r>
              <a:rPr lang="pt-BR" sz="2500" b="0" strike="noStrike" spc="-1" dirty="0">
                <a:latin typeface="Arial"/>
              </a:rPr>
              <a:t>		II - pelas </a:t>
            </a:r>
            <a:r>
              <a:rPr lang="pt-BR" sz="2500" b="1" strike="noStrike" spc="-1" dirty="0">
                <a:latin typeface="Arial"/>
              </a:rPr>
              <a:t>partes</a:t>
            </a:r>
            <a:r>
              <a:rPr lang="pt-BR" sz="2500" b="0" strike="noStrike" spc="-1" dirty="0">
                <a:latin typeface="Arial"/>
              </a:rPr>
              <a:t>, por petição; </a:t>
            </a:r>
          </a:p>
          <a:p>
            <a:pPr algn="just">
              <a:spcBef>
                <a:spcPts val="641"/>
              </a:spcBef>
              <a:tabLst>
                <a:tab pos="0" algn="l"/>
              </a:tabLst>
            </a:pPr>
            <a:r>
              <a:rPr lang="pt-BR" sz="2500" b="0" strike="noStrike" spc="-1" dirty="0">
                <a:latin typeface="Arial"/>
              </a:rPr>
              <a:t>		III - pelo </a:t>
            </a:r>
            <a:r>
              <a:rPr lang="pt-BR" sz="2500" b="1" strike="noStrike" spc="-1" dirty="0">
                <a:latin typeface="Arial"/>
              </a:rPr>
              <a:t>Ministério Público</a:t>
            </a:r>
            <a:r>
              <a:rPr lang="pt-BR" sz="2500" b="0" strike="noStrike" spc="-1" dirty="0">
                <a:latin typeface="Arial"/>
              </a:rPr>
              <a:t> ou pela </a:t>
            </a:r>
            <a:r>
              <a:rPr lang="pt-BR" sz="2500" b="1" strike="noStrike" spc="-1" dirty="0">
                <a:latin typeface="Arial"/>
              </a:rPr>
              <a:t>Defensoria Pública</a:t>
            </a:r>
            <a:r>
              <a:rPr lang="pt-BR" sz="2500" b="0" strike="noStrike" spc="-1" dirty="0">
                <a:latin typeface="Arial"/>
              </a:rPr>
              <a:t>, por petição.</a:t>
            </a:r>
            <a:endParaRPr lang="pt-BR" sz="2500" b="1" spc="-1" dirty="0">
              <a:latin typeface="Arial"/>
            </a:endParaRPr>
          </a:p>
        </p:txBody>
      </p:sp>
      <p:sp>
        <p:nvSpPr>
          <p:cNvPr id="2" name="Espaço Reservado para Número de Slide 1">
            <a:extLst>
              <a:ext uri="{FF2B5EF4-FFF2-40B4-BE49-F238E27FC236}">
                <a16:creationId xmlns:a16="http://schemas.microsoft.com/office/drawing/2014/main" id="{87CAD32F-6E48-D41D-6C76-9FC97A270A3E}"/>
              </a:ext>
            </a:extLst>
          </p:cNvPr>
          <p:cNvSpPr>
            <a:spLocks noGrp="1"/>
          </p:cNvSpPr>
          <p:nvPr>
            <p:ph type="sldNum" sz="quarter" idx="12"/>
          </p:nvPr>
        </p:nvSpPr>
        <p:spPr/>
        <p:txBody>
          <a:bodyPr/>
          <a:lstStyle/>
          <a:p>
            <a:fld id="{EB14B4DA-6B1F-416D-9A3C-9707AD360475}" type="slidenum">
              <a:rPr lang="pt-BR" smtClean="0"/>
              <a:t>5</a:t>
            </a:fld>
            <a:endParaRPr lang="pt-BR"/>
          </a:p>
        </p:txBody>
      </p:sp>
    </p:spTree>
    <p:extLst>
      <p:ext uri="{BB962C8B-B14F-4D97-AF65-F5344CB8AC3E}">
        <p14:creationId xmlns:p14="http://schemas.microsoft.com/office/powerpoint/2010/main" val="3568157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1161C-1CD7-1E02-4383-83DC7DF530A0}"/>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A2B6B6EB-894B-2064-E3D8-2072573BC06E}"/>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47500" lnSpcReduction="20000"/>
          </a:bodyPr>
          <a:lstStyle/>
          <a:p>
            <a:pPr algn="ctr">
              <a:lnSpc>
                <a:spcPct val="100000"/>
              </a:lnSpc>
              <a:spcBef>
                <a:spcPts val="641"/>
              </a:spcBef>
              <a:tabLst>
                <a:tab pos="0" algn="l"/>
              </a:tabLst>
            </a:pPr>
            <a:r>
              <a:rPr lang="pt-BR" sz="3200" b="0" strike="noStrike" spc="-1" dirty="0">
                <a:latin typeface="Arial"/>
              </a:rPr>
              <a:t>	</a:t>
            </a:r>
            <a:r>
              <a:rPr lang="pt-BR" sz="3200" b="1" spc="-1" dirty="0">
                <a:latin typeface="Arial"/>
              </a:rPr>
              <a:t>INCIDENTE DE ASSUNÇÃO DE COMPETÊNCIA - IAC</a:t>
            </a:r>
            <a:r>
              <a:rPr lang="pt-BR" sz="3200" spc="-1" dirty="0">
                <a:latin typeface="Arial"/>
              </a:rPr>
              <a:t> </a:t>
            </a:r>
          </a:p>
          <a:p>
            <a:pPr algn="just">
              <a:spcBef>
                <a:spcPts val="641"/>
              </a:spcBef>
              <a:tabLst>
                <a:tab pos="0" algn="l"/>
              </a:tabLst>
            </a:pPr>
            <a:r>
              <a:rPr lang="pt-BR" sz="3200" b="0" strike="noStrike" spc="-1" dirty="0">
                <a:latin typeface="Arial"/>
              </a:rPr>
              <a:t>	Art. 947. É admissível a </a:t>
            </a:r>
            <a:r>
              <a:rPr lang="pt-BR" sz="3200" b="1" strike="noStrike" spc="-1" dirty="0">
                <a:latin typeface="Arial"/>
              </a:rPr>
              <a:t>assunção de competência</a:t>
            </a:r>
            <a:r>
              <a:rPr lang="pt-BR" sz="3200" b="0" strike="noStrike" spc="-1" dirty="0">
                <a:latin typeface="Arial"/>
              </a:rPr>
              <a:t> quando o julgamento de recurso, de remessa necessária ou de processo de competência originária envolver </a:t>
            </a:r>
            <a:r>
              <a:rPr lang="pt-BR" sz="3200" b="1" strike="noStrike" spc="-1" dirty="0">
                <a:latin typeface="Arial"/>
              </a:rPr>
              <a:t>relevante questão de direito</a:t>
            </a:r>
            <a:r>
              <a:rPr lang="pt-BR" sz="3200" b="0" strike="noStrike" spc="-1" dirty="0">
                <a:latin typeface="Arial"/>
              </a:rPr>
              <a:t>, com </a:t>
            </a:r>
            <a:r>
              <a:rPr lang="pt-BR" sz="3200" b="1" strike="noStrike" spc="-1" dirty="0">
                <a:latin typeface="Arial"/>
              </a:rPr>
              <a:t>grande repercussão social</a:t>
            </a:r>
            <a:r>
              <a:rPr lang="pt-BR" sz="3200" b="0" strike="noStrike" spc="-1" dirty="0">
                <a:latin typeface="Arial"/>
              </a:rPr>
              <a:t>, </a:t>
            </a:r>
            <a:r>
              <a:rPr lang="pt-BR" sz="3200" b="1" strike="noStrike" spc="-1" dirty="0">
                <a:latin typeface="Arial"/>
              </a:rPr>
              <a:t>sem repetição em múltiplos processos</a:t>
            </a:r>
            <a:r>
              <a:rPr lang="pt-BR" sz="3200" b="0" strike="noStrike" spc="-1" dirty="0">
                <a:latin typeface="Arial"/>
              </a:rPr>
              <a:t>.</a:t>
            </a:r>
          </a:p>
          <a:p>
            <a:pPr algn="ctr">
              <a:spcBef>
                <a:spcPts val="641"/>
              </a:spcBef>
              <a:tabLst>
                <a:tab pos="0" algn="l"/>
              </a:tabLst>
            </a:pPr>
            <a:r>
              <a:rPr lang="pt-BR" sz="4200" spc="-1" dirty="0">
                <a:latin typeface="Arial"/>
              </a:rPr>
              <a:t>CONDIÇÕES: </a:t>
            </a:r>
            <a:r>
              <a:rPr lang="pt-BR" sz="3200" b="1" spc="-1" dirty="0">
                <a:latin typeface="Arial"/>
              </a:rPr>
              <a:t>PROCESSO NO TRIBUNAL</a:t>
            </a:r>
          </a:p>
          <a:p>
            <a:pPr algn="ctr">
              <a:spcBef>
                <a:spcPts val="641"/>
              </a:spcBef>
              <a:tabLst>
                <a:tab pos="0" algn="l"/>
              </a:tabLst>
            </a:pPr>
            <a:r>
              <a:rPr lang="pt-BR" sz="2500" spc="-1" dirty="0">
                <a:latin typeface="Arial"/>
              </a:rPr>
              <a:t> (fase recursal – remessa necessária – originária):</a:t>
            </a:r>
          </a:p>
          <a:p>
            <a:pPr marL="457200" indent="-457200" algn="just">
              <a:lnSpc>
                <a:spcPct val="100000"/>
              </a:lnSpc>
              <a:spcBef>
                <a:spcPts val="641"/>
              </a:spcBef>
              <a:buFont typeface="Wingdings" panose="05000000000000000000" pitchFamily="2" charset="2"/>
              <a:buChar char="q"/>
              <a:tabLst>
                <a:tab pos="0" algn="l"/>
              </a:tabLst>
            </a:pPr>
            <a:r>
              <a:rPr lang="pt-BR" sz="3200" spc="-1" dirty="0">
                <a:latin typeface="Arial"/>
              </a:rPr>
              <a:t>	questão </a:t>
            </a:r>
            <a:r>
              <a:rPr lang="pt-BR" sz="3200" b="1" spc="-1" dirty="0">
                <a:latin typeface="Arial"/>
              </a:rPr>
              <a:t>jurídica RELEVANTE </a:t>
            </a:r>
            <a:r>
              <a:rPr lang="pt-BR" sz="3200" spc="-1" dirty="0">
                <a:latin typeface="Arial"/>
              </a:rPr>
              <a:t>e </a:t>
            </a:r>
            <a:r>
              <a:rPr lang="pt-BR" sz="3200" b="1" spc="-1" dirty="0">
                <a:latin typeface="Arial"/>
              </a:rPr>
              <a:t>grave REPERCUSSÃO SOCIAL</a:t>
            </a:r>
          </a:p>
          <a:p>
            <a:pPr marL="457200" indent="-457200" algn="just">
              <a:lnSpc>
                <a:spcPct val="100000"/>
              </a:lnSpc>
              <a:spcBef>
                <a:spcPts val="641"/>
              </a:spcBef>
              <a:buFont typeface="Wingdings" panose="05000000000000000000" pitchFamily="2" charset="2"/>
              <a:buChar char="q"/>
              <a:tabLst>
                <a:tab pos="0" algn="l"/>
              </a:tabLst>
            </a:pPr>
            <a:r>
              <a:rPr lang="pt-BR" sz="3200" spc="-1" dirty="0">
                <a:latin typeface="Arial"/>
              </a:rPr>
              <a:t>	</a:t>
            </a:r>
            <a:r>
              <a:rPr lang="pt-BR" sz="3200" b="1" spc="-1" dirty="0">
                <a:solidFill>
                  <a:srgbClr val="FF0000"/>
                </a:solidFill>
                <a:latin typeface="Arial"/>
              </a:rPr>
              <a:t>NÃO REPETIÇÃO DE CASOS</a:t>
            </a:r>
            <a:r>
              <a:rPr lang="pt-BR" sz="3200" spc="-1" dirty="0">
                <a:solidFill>
                  <a:srgbClr val="FF0000"/>
                </a:solidFill>
                <a:latin typeface="Arial"/>
              </a:rPr>
              <a:t> </a:t>
            </a:r>
            <a:r>
              <a:rPr lang="pt-BR" sz="3200" spc="-1" dirty="0">
                <a:latin typeface="Arial"/>
              </a:rPr>
              <a:t>(segurança jurídica cautelar – valoração precedentes)</a:t>
            </a:r>
            <a:endParaRPr lang="pt-BR" sz="3200" b="0" strike="noStrike" spc="-1" dirty="0">
              <a:latin typeface="Arial"/>
            </a:endParaRPr>
          </a:p>
          <a:p>
            <a:pPr algn="just">
              <a:spcBef>
                <a:spcPts val="641"/>
              </a:spcBef>
              <a:tabLst>
                <a:tab pos="0" algn="l"/>
              </a:tabLst>
            </a:pPr>
            <a:r>
              <a:rPr lang="pt-BR" sz="3200" spc="-1" dirty="0">
                <a:latin typeface="Arial"/>
              </a:rPr>
              <a:t>	</a:t>
            </a:r>
            <a:r>
              <a:rPr lang="pt-BR" sz="3200" b="0" strike="noStrike" spc="-1" dirty="0">
                <a:latin typeface="Arial"/>
              </a:rPr>
              <a:t>*</a:t>
            </a:r>
            <a:r>
              <a:rPr lang="pt-BR" sz="3200" b="1" strike="noStrike" spc="-1" dirty="0">
                <a:latin typeface="Arial"/>
              </a:rPr>
              <a:t>REQUERIMENTO</a:t>
            </a:r>
            <a:r>
              <a:rPr lang="pt-BR" sz="3200" spc="-1" dirty="0">
                <a:latin typeface="Arial"/>
              </a:rPr>
              <a:t>?</a:t>
            </a:r>
            <a:r>
              <a:rPr lang="pt-BR" sz="3200" b="0" strike="noStrike" spc="-1" dirty="0">
                <a:latin typeface="Arial"/>
              </a:rPr>
              <a:t>  </a:t>
            </a:r>
            <a:r>
              <a:rPr lang="pt-BR" sz="3800" b="0" strike="noStrike" spc="-1" dirty="0">
                <a:latin typeface="Arial"/>
              </a:rPr>
              <a:t>parte / julgador / MP “</a:t>
            </a:r>
            <a:r>
              <a:rPr lang="pt-BR" sz="3800" strike="noStrike" spc="-1" dirty="0">
                <a:latin typeface="Arial"/>
              </a:rPr>
              <a:t>interesse público </a:t>
            </a:r>
            <a:r>
              <a:rPr lang="pt-BR" sz="3800" b="0" strike="noStrike" spc="-1" dirty="0">
                <a:latin typeface="Arial"/>
              </a:rPr>
              <a:t>na assunção de competência”</a:t>
            </a:r>
          </a:p>
          <a:p>
            <a:pPr algn="just">
              <a:spcBef>
                <a:spcPts val="641"/>
              </a:spcBef>
              <a:tabLst>
                <a:tab pos="0" algn="l"/>
              </a:tabLst>
            </a:pPr>
            <a:r>
              <a:rPr lang="pt-BR" sz="3200" b="0" strike="noStrike" spc="-1" dirty="0">
                <a:latin typeface="Arial"/>
              </a:rPr>
              <a:t>	*</a:t>
            </a:r>
            <a:r>
              <a:rPr lang="pt-BR" sz="3200" b="1" spc="-1" dirty="0">
                <a:latin typeface="Arial"/>
              </a:rPr>
              <a:t>VINCULAÇÃO À DECISÃO? </a:t>
            </a:r>
            <a:r>
              <a:rPr lang="pt-BR" sz="2900" b="1" strike="noStrike" spc="-1" dirty="0">
                <a:latin typeface="Arial"/>
              </a:rPr>
              <a:t>todos os juízes e órgãos fracionários, exceto se houver revisão de tese. </a:t>
            </a:r>
            <a:r>
              <a:rPr lang="pt-BR" sz="2300" b="1" strike="noStrike" spc="-1" dirty="0">
                <a:latin typeface="Arial"/>
              </a:rPr>
              <a:t>EXEMPLO IAC</a:t>
            </a:r>
            <a:r>
              <a:rPr lang="pt-BR" sz="2300" b="0" strike="noStrike" spc="-1" dirty="0">
                <a:latin typeface="Arial"/>
              </a:rPr>
              <a:t>:</a:t>
            </a:r>
          </a:p>
          <a:p>
            <a:pPr algn="just">
              <a:spcBef>
                <a:spcPts val="641"/>
              </a:spcBef>
              <a:tabLst>
                <a:tab pos="0" algn="l"/>
              </a:tabLst>
            </a:pPr>
            <a:endParaRPr lang="pt-BR" sz="2300" spc="-1" dirty="0">
              <a:latin typeface="Arial"/>
            </a:endParaRPr>
          </a:p>
          <a:p>
            <a:pPr algn="just">
              <a:spcBef>
                <a:spcPts val="641"/>
              </a:spcBef>
              <a:tabLst>
                <a:tab pos="0" algn="l"/>
              </a:tabLst>
            </a:pPr>
            <a:endParaRPr lang="pt-BR" sz="2300" b="0" strike="noStrike" spc="-1" dirty="0">
              <a:latin typeface="Arial"/>
            </a:endParaRPr>
          </a:p>
          <a:p>
            <a:pPr algn="just">
              <a:spcBef>
                <a:spcPts val="641"/>
              </a:spcBef>
              <a:tabLst>
                <a:tab pos="0" algn="l"/>
              </a:tabLst>
            </a:pPr>
            <a:endParaRPr lang="pt-BR" sz="2300" b="0" strike="noStrike"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endParaRPr lang="pt-BR" sz="2300" b="0" strike="noStrike"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endParaRPr lang="pt-BR" sz="2300" b="0" strike="noStrike"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endParaRPr lang="pt-BR" sz="2300" b="0" strike="noStrike"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endParaRPr lang="pt-BR" sz="2300" spc="-1" dirty="0">
              <a:latin typeface="Arial"/>
            </a:endParaRPr>
          </a:p>
          <a:p>
            <a:pPr algn="just">
              <a:spcBef>
                <a:spcPts val="641"/>
              </a:spcBef>
              <a:tabLst>
                <a:tab pos="0" algn="l"/>
              </a:tabLst>
            </a:pPr>
            <a:r>
              <a:rPr lang="pt-BR" sz="2300" b="0" strike="noStrike" spc="-1" dirty="0">
                <a:latin typeface="Arial"/>
              </a:rPr>
              <a:t>-</a:t>
            </a:r>
          </a:p>
          <a:p>
            <a:pPr algn="just">
              <a:spcBef>
                <a:spcPts val="641"/>
              </a:spcBef>
              <a:tabLst>
                <a:tab pos="0" algn="l"/>
              </a:tabLst>
            </a:pPr>
            <a:endParaRPr lang="pt-BR" sz="2500" spc="-1" dirty="0">
              <a:latin typeface="Arial"/>
            </a:endParaRPr>
          </a:p>
        </p:txBody>
      </p:sp>
      <p:pic>
        <p:nvPicPr>
          <p:cNvPr id="3" name="Imagem 2">
            <a:extLst>
              <a:ext uri="{FF2B5EF4-FFF2-40B4-BE49-F238E27FC236}">
                <a16:creationId xmlns:a16="http://schemas.microsoft.com/office/drawing/2014/main" id="{893D86F8-0ABE-5685-2750-38C653C3F9D0}"/>
              </a:ext>
            </a:extLst>
          </p:cNvPr>
          <p:cNvPicPr>
            <a:picLocks noChangeAspect="1"/>
          </p:cNvPicPr>
          <p:nvPr/>
        </p:nvPicPr>
        <p:blipFill>
          <a:blip r:embed="rId2"/>
          <a:stretch>
            <a:fillRect/>
          </a:stretch>
        </p:blipFill>
        <p:spPr>
          <a:xfrm>
            <a:off x="0" y="2636912"/>
            <a:ext cx="9143999" cy="4221088"/>
          </a:xfrm>
          <a:prstGeom prst="rect">
            <a:avLst/>
          </a:prstGeom>
        </p:spPr>
      </p:pic>
      <p:sp>
        <p:nvSpPr>
          <p:cNvPr id="2" name="Espaço Reservado para Número de Slide 1">
            <a:extLst>
              <a:ext uri="{FF2B5EF4-FFF2-40B4-BE49-F238E27FC236}">
                <a16:creationId xmlns:a16="http://schemas.microsoft.com/office/drawing/2014/main" id="{6C97856F-ABF6-1ABB-9686-98A09655335E}"/>
              </a:ext>
            </a:extLst>
          </p:cNvPr>
          <p:cNvSpPr>
            <a:spLocks noGrp="1"/>
          </p:cNvSpPr>
          <p:nvPr>
            <p:ph type="sldNum" sz="quarter" idx="12"/>
          </p:nvPr>
        </p:nvSpPr>
        <p:spPr/>
        <p:txBody>
          <a:bodyPr/>
          <a:lstStyle/>
          <a:p>
            <a:fld id="{EB14B4DA-6B1F-416D-9A3C-9707AD360475}" type="slidenum">
              <a:rPr lang="pt-BR" smtClean="0"/>
              <a:t>6</a:t>
            </a:fld>
            <a:endParaRPr lang="pt-BR"/>
          </a:p>
        </p:txBody>
      </p:sp>
    </p:spTree>
    <p:extLst>
      <p:ext uri="{BB962C8B-B14F-4D97-AF65-F5344CB8AC3E}">
        <p14:creationId xmlns:p14="http://schemas.microsoft.com/office/powerpoint/2010/main" val="945617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79875-2DCA-0D1C-1C29-1ADFABDE3EC3}"/>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388E927B-8E41-CD95-9009-3DC3CD212404}"/>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lnSpcReduction="10000"/>
          </a:bodyPr>
          <a:lstStyle/>
          <a:p>
            <a:pPr algn="just"/>
            <a:r>
              <a:rPr lang="pt-BR" b="1" dirty="0"/>
              <a:t>A ORDEM DOS PROCESSOS NO TRIBUNAL</a:t>
            </a:r>
          </a:p>
          <a:p>
            <a:pPr algn="just"/>
            <a:r>
              <a:rPr lang="pt-BR" dirty="0"/>
              <a:t>	Art. 943. § 1º Todo acórdão conterá </a:t>
            </a:r>
            <a:r>
              <a:rPr lang="pt-BR" b="1" u="sng" dirty="0"/>
              <a:t>ementa</a:t>
            </a:r>
            <a:r>
              <a:rPr lang="pt-BR" dirty="0"/>
              <a:t>.</a:t>
            </a:r>
          </a:p>
          <a:p>
            <a:pPr algn="just"/>
            <a:r>
              <a:rPr lang="pt-BR" dirty="0"/>
              <a:t> 	Art. 929. Os autos serão registrados no protocolo do tribunal no dia de sua entrada, cabendo à secretaria ordená-los, com </a:t>
            </a:r>
            <a:r>
              <a:rPr lang="pt-BR" b="1" u="sng" dirty="0"/>
              <a:t>imediata distribuição</a:t>
            </a:r>
            <a:r>
              <a:rPr lang="pt-BR" dirty="0"/>
              <a:t>.</a:t>
            </a:r>
          </a:p>
          <a:p>
            <a:pPr algn="just">
              <a:lnSpc>
                <a:spcPct val="100000"/>
              </a:lnSpc>
              <a:spcBef>
                <a:spcPts val="641"/>
              </a:spcBef>
              <a:tabLst>
                <a:tab pos="0" algn="l"/>
              </a:tabLst>
            </a:pPr>
            <a:r>
              <a:rPr lang="pt-BR" spc="-1" dirty="0">
                <a:ea typeface="DejaVu Sans"/>
              </a:rPr>
              <a:t>		Art. 930. Far-se-á a distribuição de acordo com o regimento interno do tribunal, observando-se a </a:t>
            </a:r>
            <a:r>
              <a:rPr lang="pt-BR" u="sng" spc="-1" dirty="0">
                <a:ea typeface="DejaVu Sans"/>
              </a:rPr>
              <a:t>alternatividade</a:t>
            </a:r>
            <a:r>
              <a:rPr lang="pt-BR" spc="-1" dirty="0">
                <a:ea typeface="DejaVu Sans"/>
              </a:rPr>
              <a:t>, o </a:t>
            </a:r>
            <a:r>
              <a:rPr lang="pt-BR" u="sng" spc="-1" dirty="0">
                <a:ea typeface="DejaVu Sans"/>
              </a:rPr>
              <a:t>sorteio eletrônico</a:t>
            </a:r>
            <a:r>
              <a:rPr lang="pt-BR" spc="-1" dirty="0">
                <a:ea typeface="DejaVu Sans"/>
              </a:rPr>
              <a:t> e a </a:t>
            </a:r>
            <a:r>
              <a:rPr lang="pt-BR" u="sng" spc="-1" dirty="0">
                <a:ea typeface="DejaVu Sans"/>
              </a:rPr>
              <a:t>publicidade</a:t>
            </a:r>
            <a:r>
              <a:rPr lang="pt-BR" spc="-1" dirty="0">
                <a:ea typeface="DejaVu Sans"/>
              </a:rPr>
              <a:t>.</a:t>
            </a:r>
          </a:p>
          <a:p>
            <a:pPr algn="just">
              <a:lnSpc>
                <a:spcPct val="100000"/>
              </a:lnSpc>
              <a:spcBef>
                <a:spcPts val="641"/>
              </a:spcBef>
              <a:tabLst>
                <a:tab pos="0" algn="l"/>
              </a:tabLst>
            </a:pPr>
            <a:r>
              <a:rPr lang="pt-BR" spc="-1" dirty="0">
                <a:ea typeface="DejaVu Sans"/>
              </a:rPr>
              <a:t>		Parágrafo único. </a:t>
            </a:r>
            <a:r>
              <a:rPr lang="pt-BR" b="1" u="sng" spc="-1" dirty="0">
                <a:ea typeface="DejaVu Sans"/>
              </a:rPr>
              <a:t>O primeiro</a:t>
            </a:r>
            <a:r>
              <a:rPr lang="pt-BR" spc="-1" dirty="0">
                <a:ea typeface="DejaVu Sans"/>
              </a:rPr>
              <a:t> recurso protocolado no tribunal </a:t>
            </a:r>
            <a:r>
              <a:rPr lang="pt-BR" b="1" spc="-1" dirty="0">
                <a:ea typeface="DejaVu Sans"/>
              </a:rPr>
              <a:t>tornará prevento</a:t>
            </a:r>
            <a:r>
              <a:rPr lang="pt-BR" spc="-1" dirty="0">
                <a:ea typeface="DejaVu Sans"/>
              </a:rPr>
              <a:t> o relator para eventual </a:t>
            </a:r>
            <a:r>
              <a:rPr lang="pt-BR" b="1" u="sng" spc="-1" dirty="0">
                <a:ea typeface="DejaVu Sans"/>
              </a:rPr>
              <a:t>recurso subsequente</a:t>
            </a:r>
            <a:r>
              <a:rPr lang="pt-BR" spc="-1" dirty="0">
                <a:ea typeface="DejaVu Sans"/>
              </a:rPr>
              <a:t> interposto no mesmo processo ou em processo conexo.</a:t>
            </a:r>
          </a:p>
          <a:p>
            <a:pPr algn="just"/>
            <a:endParaRPr lang="pt-BR" dirty="0"/>
          </a:p>
          <a:p>
            <a:pPr algn="just">
              <a:lnSpc>
                <a:spcPct val="100000"/>
              </a:lnSpc>
              <a:spcBef>
                <a:spcPts val="641"/>
              </a:spcBef>
              <a:tabLst>
                <a:tab pos="0" algn="l"/>
              </a:tabLst>
            </a:pPr>
            <a:r>
              <a:rPr lang="pt-BR" sz="1800" b="1" spc="-1" dirty="0">
                <a:latin typeface="Arial"/>
              </a:rPr>
              <a:t>	</a:t>
            </a:r>
            <a:r>
              <a:rPr lang="pt-BR" b="1" spc="-1" dirty="0">
                <a:latin typeface="Arial"/>
              </a:rPr>
              <a:t>JULGAMENTO </a:t>
            </a:r>
            <a:r>
              <a:rPr lang="pt-BR" sz="1800" b="1" spc="-1" dirty="0">
                <a:latin typeface="Arial"/>
              </a:rPr>
              <a:t>PRIORITÁRIO</a:t>
            </a:r>
          </a:p>
          <a:p>
            <a:pPr algn="just">
              <a:lnSpc>
                <a:spcPct val="100000"/>
              </a:lnSpc>
              <a:spcBef>
                <a:spcPts val="641"/>
              </a:spcBef>
              <a:tabLst>
                <a:tab pos="0" algn="l"/>
              </a:tabLst>
            </a:pPr>
            <a:r>
              <a:rPr lang="pt-BR" strike="noStrike" spc="-1" dirty="0">
                <a:latin typeface="Arial" panose="020B0604020202020204" pitchFamily="34" charset="0"/>
                <a:cs typeface="Arial" panose="020B0604020202020204" pitchFamily="34" charset="0"/>
              </a:rPr>
              <a:t>		Art. 980. O incidente será julgado no </a:t>
            </a:r>
            <a:r>
              <a:rPr lang="pt-BR" b="1" u="sng" strike="noStrike" spc="-1" dirty="0">
                <a:latin typeface="Arial" panose="020B0604020202020204" pitchFamily="34" charset="0"/>
                <a:cs typeface="Arial" panose="020B0604020202020204" pitchFamily="34" charset="0"/>
              </a:rPr>
              <a:t>prazo de 1 (um) ano</a:t>
            </a:r>
            <a:r>
              <a:rPr lang="pt-BR" strike="noStrike" spc="-1" dirty="0">
                <a:latin typeface="Arial" panose="020B0604020202020204" pitchFamily="34" charset="0"/>
                <a:cs typeface="Arial" panose="020B0604020202020204" pitchFamily="34" charset="0"/>
              </a:rPr>
              <a:t> e terá preferência sobre os demais feitos, ressalvados os que envolvam réu preso e os pedidos de </a:t>
            </a:r>
            <a:r>
              <a:rPr lang="pt-BR" i="1" strike="noStrike" spc="-1" dirty="0">
                <a:latin typeface="Arial" panose="020B0604020202020204" pitchFamily="34" charset="0"/>
                <a:cs typeface="Arial" panose="020B0604020202020204" pitchFamily="34" charset="0"/>
              </a:rPr>
              <a:t>habeas corpus</a:t>
            </a:r>
            <a:r>
              <a:rPr lang="pt-BR" strike="noStrike" spc="-1" dirty="0">
                <a:latin typeface="Arial" panose="020B0604020202020204" pitchFamily="34" charset="0"/>
                <a:cs typeface="Arial" panose="020B0604020202020204" pitchFamily="34" charset="0"/>
              </a:rPr>
              <a:t>. Parágrafo único. Superado o prazo previsto no </a:t>
            </a:r>
            <a:r>
              <a:rPr lang="pt-BR" i="1" strike="noStrike" spc="-1" dirty="0">
                <a:latin typeface="Arial" panose="020B0604020202020204" pitchFamily="34" charset="0"/>
                <a:cs typeface="Arial" panose="020B0604020202020204" pitchFamily="34" charset="0"/>
              </a:rPr>
              <a:t>caput</a:t>
            </a:r>
            <a:r>
              <a:rPr lang="pt-BR" strike="noStrike" spc="-1" dirty="0">
                <a:latin typeface="Arial" panose="020B0604020202020204" pitchFamily="34" charset="0"/>
                <a:cs typeface="Arial" panose="020B0604020202020204" pitchFamily="34" charset="0"/>
              </a:rPr>
              <a:t>, </a:t>
            </a:r>
            <a:r>
              <a:rPr lang="pt-BR" u="sng" strike="noStrike" spc="-1" dirty="0">
                <a:latin typeface="Arial" panose="020B0604020202020204" pitchFamily="34" charset="0"/>
                <a:cs typeface="Arial" panose="020B0604020202020204" pitchFamily="34" charset="0"/>
              </a:rPr>
              <a:t>cessa a suspensão dos processos prevista</a:t>
            </a:r>
            <a:r>
              <a:rPr lang="pt-BR" strike="noStrike" spc="-1" dirty="0">
                <a:latin typeface="Arial" panose="020B0604020202020204" pitchFamily="34" charset="0"/>
                <a:cs typeface="Arial" panose="020B0604020202020204" pitchFamily="34" charset="0"/>
              </a:rPr>
              <a:t> no art. 982, </a:t>
            </a:r>
            <a:r>
              <a:rPr lang="pt-BR" b="1" strike="noStrike" spc="-1" dirty="0">
                <a:latin typeface="Arial" panose="020B0604020202020204" pitchFamily="34" charset="0"/>
                <a:cs typeface="Arial" panose="020B0604020202020204" pitchFamily="34" charset="0"/>
              </a:rPr>
              <a:t>salvo</a:t>
            </a:r>
            <a:r>
              <a:rPr lang="pt-BR" strike="noStrike" spc="-1" dirty="0">
                <a:latin typeface="Arial" panose="020B0604020202020204" pitchFamily="34" charset="0"/>
                <a:cs typeface="Arial" panose="020B0604020202020204" pitchFamily="34" charset="0"/>
              </a:rPr>
              <a:t> decisão fundamentada do relator em sentido contrário.</a:t>
            </a:r>
          </a:p>
          <a:p>
            <a:pPr algn="just">
              <a:lnSpc>
                <a:spcPct val="100000"/>
              </a:lnSpc>
              <a:spcBef>
                <a:spcPts val="641"/>
              </a:spcBef>
              <a:tabLst>
                <a:tab pos="0" algn="l"/>
              </a:tabLst>
            </a:pPr>
            <a:r>
              <a:rPr lang="pt-BR" strike="noStrike" spc="-1" dirty="0">
                <a:latin typeface="Arial" panose="020B0604020202020204" pitchFamily="34" charset="0"/>
                <a:cs typeface="Arial" panose="020B0604020202020204" pitchFamily="34" charset="0"/>
              </a:rPr>
              <a:t>		</a:t>
            </a:r>
            <a:endParaRPr lang="pt-BR" spc="-1" dirty="0">
              <a:latin typeface="Arial" panose="020B0604020202020204" pitchFamily="34" charset="0"/>
              <a:cs typeface="Arial" panose="020B0604020202020204" pitchFamily="34" charset="0"/>
            </a:endParaRPr>
          </a:p>
          <a:p>
            <a:pPr algn="just">
              <a:lnSpc>
                <a:spcPct val="100000"/>
              </a:lnSpc>
              <a:spcBef>
                <a:spcPts val="641"/>
              </a:spcBef>
              <a:tabLst>
                <a:tab pos="0" algn="l"/>
              </a:tabLst>
            </a:pPr>
            <a:r>
              <a:rPr lang="pt-BR" dirty="0"/>
              <a:t>	</a:t>
            </a:r>
            <a:r>
              <a:rPr lang="pt-BR" b="1" dirty="0"/>
              <a:t>SUSPENSÃO DO PROCESSO</a:t>
            </a:r>
          </a:p>
          <a:p>
            <a:pPr algn="just">
              <a:lnSpc>
                <a:spcPct val="100000"/>
              </a:lnSpc>
              <a:spcBef>
                <a:spcPts val="641"/>
              </a:spcBef>
              <a:tabLst>
                <a:tab pos="0" algn="l"/>
              </a:tabLst>
            </a:pPr>
            <a:r>
              <a:rPr lang="pt-BR" spc="-1" dirty="0">
                <a:latin typeface="Arial" panose="020B0604020202020204" pitchFamily="34" charset="0"/>
                <a:cs typeface="Arial" panose="020B0604020202020204" pitchFamily="34" charset="0"/>
              </a:rPr>
              <a:t>		Art. 982. Admitido o incidente, o relator determinará a suspensão dos processos dos processos da justiça federal e justiça </a:t>
            </a:r>
            <a:r>
              <a:rPr lang="pt-BR" b="1" spc="-1" dirty="0">
                <a:latin typeface="Arial" panose="020B0604020202020204" pitchFamily="34" charset="0"/>
                <a:cs typeface="Arial" panose="020B0604020202020204" pitchFamily="34" charset="0"/>
              </a:rPr>
              <a:t>comum</a:t>
            </a:r>
            <a:r>
              <a:rPr lang="pt-BR" spc="-1" dirty="0">
                <a:latin typeface="Arial" panose="020B0604020202020204" pitchFamily="34" charset="0"/>
                <a:cs typeface="Arial" panose="020B0604020202020204" pitchFamily="34" charset="0"/>
              </a:rPr>
              <a:t> </a:t>
            </a:r>
            <a:r>
              <a:rPr lang="pt-BR" b="1" spc="-1" dirty="0">
                <a:latin typeface="Arial" panose="020B0604020202020204" pitchFamily="34" charset="0"/>
                <a:cs typeface="Arial" panose="020B0604020202020204" pitchFamily="34" charset="0"/>
              </a:rPr>
              <a:t>estadual</a:t>
            </a:r>
            <a:r>
              <a:rPr lang="pt-BR" spc="-1" dirty="0">
                <a:latin typeface="Arial" panose="020B0604020202020204" pitchFamily="34" charset="0"/>
                <a:cs typeface="Arial" panose="020B0604020202020204" pitchFamily="34" charset="0"/>
              </a:rPr>
              <a:t> e também pelos Juizados </a:t>
            </a:r>
            <a:r>
              <a:rPr lang="pt-BR" b="1" spc="-1" dirty="0">
                <a:latin typeface="Arial" panose="020B0604020202020204" pitchFamily="34" charset="0"/>
                <a:cs typeface="Arial" panose="020B0604020202020204" pitchFamily="34" charset="0"/>
              </a:rPr>
              <a:t>Especiais</a:t>
            </a:r>
            <a:r>
              <a:rPr lang="pt-BR" spc="-1" dirty="0">
                <a:latin typeface="Arial" panose="020B0604020202020204" pitchFamily="34" charset="0"/>
                <a:cs typeface="Arial" panose="020B0604020202020204" pitchFamily="34" charset="0"/>
              </a:rPr>
              <a:t> Cíveis</a:t>
            </a:r>
          </a:p>
          <a:p>
            <a:pPr algn="just">
              <a:lnSpc>
                <a:spcPct val="100000"/>
              </a:lnSpc>
              <a:spcBef>
                <a:spcPts val="641"/>
              </a:spcBef>
              <a:tabLst>
                <a:tab pos="0" algn="l"/>
              </a:tabLst>
            </a:pPr>
            <a:r>
              <a:rPr lang="pt-BR" spc="-1" dirty="0">
                <a:latin typeface="Arial" panose="020B0604020202020204" pitchFamily="34" charset="0"/>
                <a:cs typeface="Arial" panose="020B0604020202020204" pitchFamily="34" charset="0"/>
              </a:rPr>
              <a:t>		</a:t>
            </a:r>
            <a:r>
              <a:rPr lang="pt-BR" dirty="0"/>
              <a:t> § 2º Durante a suspensão, o pedido de tutela de urgência deverá ser dirigido ao juízo onde tramita o processo suspenso.</a:t>
            </a:r>
          </a:p>
          <a:p>
            <a:pPr algn="just">
              <a:lnSpc>
                <a:spcPct val="100000"/>
              </a:lnSpc>
              <a:spcBef>
                <a:spcPts val="641"/>
              </a:spcBef>
              <a:tabLst>
                <a:tab pos="0" algn="l"/>
              </a:tabLst>
            </a:pPr>
            <a:r>
              <a:rPr lang="pt-BR" b="1" dirty="0"/>
              <a:t>		</a:t>
            </a:r>
            <a:r>
              <a:rPr lang="pt-BR" dirty="0"/>
              <a:t>Art. 313. Suspende-se o processo: IV- pela admissão de IRDR.</a:t>
            </a:r>
            <a:endParaRPr lang="pt-BR" spc="-1" dirty="0">
              <a:latin typeface="Arial" panose="020B0604020202020204" pitchFamily="34" charset="0"/>
              <a:cs typeface="Arial" panose="020B0604020202020204" pitchFamily="34" charset="0"/>
            </a:endParaRPr>
          </a:p>
        </p:txBody>
      </p:sp>
      <p:sp>
        <p:nvSpPr>
          <p:cNvPr id="2" name="Espaço Reservado para Número de Slide 1">
            <a:extLst>
              <a:ext uri="{FF2B5EF4-FFF2-40B4-BE49-F238E27FC236}">
                <a16:creationId xmlns:a16="http://schemas.microsoft.com/office/drawing/2014/main" id="{370148AE-10FE-CBAC-144A-3E040D9B3BA9}"/>
              </a:ext>
            </a:extLst>
          </p:cNvPr>
          <p:cNvSpPr>
            <a:spLocks noGrp="1"/>
          </p:cNvSpPr>
          <p:nvPr>
            <p:ph type="sldNum" sz="quarter" idx="12"/>
          </p:nvPr>
        </p:nvSpPr>
        <p:spPr/>
        <p:txBody>
          <a:bodyPr/>
          <a:lstStyle/>
          <a:p>
            <a:fld id="{EB14B4DA-6B1F-416D-9A3C-9707AD360475}" type="slidenum">
              <a:rPr lang="pt-BR" smtClean="0"/>
              <a:t>7</a:t>
            </a:fld>
            <a:endParaRPr lang="pt-BR"/>
          </a:p>
        </p:txBody>
      </p:sp>
    </p:spTree>
    <p:extLst>
      <p:ext uri="{BB962C8B-B14F-4D97-AF65-F5344CB8AC3E}">
        <p14:creationId xmlns:p14="http://schemas.microsoft.com/office/powerpoint/2010/main" val="1156530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7500" lnSpcReduction="20000"/>
          </a:bodyPr>
          <a:lstStyle/>
          <a:p>
            <a:pPr marL="0" indent="0" algn="just">
              <a:buNone/>
            </a:pPr>
            <a:r>
              <a:rPr lang="pt-BR" b="1" dirty="0"/>
              <a:t>SUSTENTAÇÃO ORAL</a:t>
            </a:r>
          </a:p>
          <a:p>
            <a:pPr marL="0" indent="0" algn="just">
              <a:buNone/>
            </a:pPr>
            <a:r>
              <a:rPr lang="pt-BR" b="1" dirty="0"/>
              <a:t>	</a:t>
            </a:r>
            <a:r>
              <a:rPr lang="pt-BR" dirty="0"/>
              <a:t>Art. 937. Na sessão de julgamento, depois da exposição da causa pelo relator, o presidente dará a palavra, sucessivamente, ao recorrente, ao recorrido e, nos casos de sua intervenção, ao membro do Ministério Público, pelo </a:t>
            </a:r>
            <a:r>
              <a:rPr lang="pt-BR" b="1" u="sng" dirty="0"/>
              <a:t>prazo improrrogável</a:t>
            </a:r>
            <a:r>
              <a:rPr lang="pt-BR" dirty="0"/>
              <a:t> de </a:t>
            </a:r>
            <a:r>
              <a:rPr lang="pt-BR" b="1" u="sng" dirty="0">
                <a:solidFill>
                  <a:srgbClr val="FF0000"/>
                </a:solidFill>
              </a:rPr>
              <a:t>15 minutos</a:t>
            </a:r>
            <a:r>
              <a:rPr lang="pt-BR" dirty="0"/>
              <a:t> para cada um, a fim de sustentarem suas razões, nas seguintes hipóteses, nos termos da parte final do </a:t>
            </a:r>
            <a:r>
              <a:rPr lang="pt-BR" i="1" dirty="0"/>
              <a:t>caput</a:t>
            </a:r>
            <a:r>
              <a:rPr lang="pt-BR" dirty="0"/>
              <a:t> do art. 1.021:</a:t>
            </a:r>
          </a:p>
          <a:p>
            <a:pPr marL="0" indent="0" algn="just">
              <a:buNone/>
            </a:pPr>
            <a:r>
              <a:rPr lang="pt-BR" dirty="0"/>
              <a:t>I - no recurso de apelação;		</a:t>
            </a:r>
          </a:p>
          <a:p>
            <a:pPr marL="0" indent="0" algn="just">
              <a:buNone/>
            </a:pPr>
            <a:r>
              <a:rPr lang="pt-BR" dirty="0"/>
              <a:t>II - no recurso ordinário;	</a:t>
            </a:r>
          </a:p>
          <a:p>
            <a:pPr marL="0" indent="0" algn="just">
              <a:buNone/>
            </a:pPr>
            <a:r>
              <a:rPr lang="pt-BR" dirty="0"/>
              <a:t>III - no recurso especial;</a:t>
            </a:r>
          </a:p>
          <a:p>
            <a:pPr marL="0" indent="0" algn="just">
              <a:buNone/>
            </a:pPr>
            <a:r>
              <a:rPr lang="pt-BR" dirty="0"/>
              <a:t>IV - no recurso extraordinário; </a:t>
            </a:r>
          </a:p>
          <a:p>
            <a:pPr marL="0" indent="0" algn="just">
              <a:buNone/>
            </a:pPr>
            <a:r>
              <a:rPr lang="pt-BR" dirty="0"/>
              <a:t>V - nos embargos de divergência;</a:t>
            </a:r>
          </a:p>
          <a:p>
            <a:pPr marL="0" indent="0" algn="just">
              <a:buNone/>
            </a:pPr>
            <a:r>
              <a:rPr lang="pt-BR" dirty="0"/>
              <a:t>VI - na ação rescisória, no mandado de segurança e na reclamação e </a:t>
            </a:r>
            <a:r>
              <a:rPr lang="pt-BR" b="1" dirty="0"/>
              <a:t>outras ações de competência originária </a:t>
            </a:r>
            <a:r>
              <a:rPr lang="pt-BR" dirty="0"/>
              <a:t>(Lei  2022);</a:t>
            </a:r>
          </a:p>
          <a:p>
            <a:pPr marL="0" indent="0" algn="just">
              <a:buNone/>
            </a:pPr>
            <a:r>
              <a:rPr lang="pt-BR" dirty="0"/>
              <a:t>VII - (VETADO); </a:t>
            </a:r>
          </a:p>
          <a:p>
            <a:pPr marL="0" indent="0" algn="just">
              <a:buNone/>
            </a:pPr>
            <a:r>
              <a:rPr lang="pt-BR" dirty="0"/>
              <a:t>VIII - no </a:t>
            </a:r>
            <a:r>
              <a:rPr lang="pt-BR" b="1" u="sng" dirty="0"/>
              <a:t>agravo de instrumento</a:t>
            </a:r>
            <a:r>
              <a:rPr lang="pt-BR" dirty="0"/>
              <a:t> interposto contra decisões interlocutórias que versem sobre </a:t>
            </a:r>
            <a:r>
              <a:rPr lang="pt-BR" b="1" u="sng" dirty="0"/>
              <a:t>tutelas provisórias</a:t>
            </a:r>
            <a:r>
              <a:rPr lang="pt-BR" dirty="0"/>
              <a:t>;</a:t>
            </a:r>
          </a:p>
          <a:p>
            <a:pPr marL="0" indent="0" algn="just">
              <a:buNone/>
            </a:pPr>
            <a:r>
              <a:rPr lang="pt-BR" dirty="0"/>
              <a:t>IX - em outras hipóteses previstas em lei ou no regimento interno do tribunal.</a:t>
            </a:r>
          </a:p>
          <a:p>
            <a:pPr marL="0" indent="0" algn="just">
              <a:buNone/>
            </a:pPr>
            <a:endParaRPr lang="pt-BR" dirty="0"/>
          </a:p>
        </p:txBody>
      </p:sp>
      <p:sp>
        <p:nvSpPr>
          <p:cNvPr id="2" name="Espaço Reservado para Número de Slide 1">
            <a:extLst>
              <a:ext uri="{FF2B5EF4-FFF2-40B4-BE49-F238E27FC236}">
                <a16:creationId xmlns:a16="http://schemas.microsoft.com/office/drawing/2014/main" id="{056152ED-3662-DD7F-9C59-235B3C9B16C8}"/>
              </a:ext>
            </a:extLst>
          </p:cNvPr>
          <p:cNvSpPr>
            <a:spLocks noGrp="1"/>
          </p:cNvSpPr>
          <p:nvPr>
            <p:ph type="sldNum" sz="quarter" idx="12"/>
          </p:nvPr>
        </p:nvSpPr>
        <p:spPr/>
        <p:txBody>
          <a:bodyPr/>
          <a:lstStyle/>
          <a:p>
            <a:fld id="{EB14B4DA-6B1F-416D-9A3C-9707AD360475}" type="slidenum">
              <a:rPr lang="pt-BR" smtClean="0"/>
              <a:t>8</a:t>
            </a:fld>
            <a:endParaRPr lang="pt-BR"/>
          </a:p>
        </p:txBody>
      </p:sp>
    </p:spTree>
    <p:extLst>
      <p:ext uri="{BB962C8B-B14F-4D97-AF65-F5344CB8AC3E}">
        <p14:creationId xmlns:p14="http://schemas.microsoft.com/office/powerpoint/2010/main" val="4201364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244F5-FCB0-E69C-7A40-0FFCA091043E}"/>
            </a:ext>
          </a:extLst>
        </p:cNvPr>
        <p:cNvGrpSpPr/>
        <p:nvPr/>
      </p:nvGrpSpPr>
      <p:grpSpPr>
        <a:xfrm>
          <a:off x="0" y="0"/>
          <a:ext cx="0" cy="0"/>
          <a:chOff x="0" y="0"/>
          <a:chExt cx="0" cy="0"/>
        </a:xfrm>
      </p:grpSpPr>
      <p:sp>
        <p:nvSpPr>
          <p:cNvPr id="139" name="Espaço Reservado para Conteúdo 2_24">
            <a:extLst>
              <a:ext uri="{FF2B5EF4-FFF2-40B4-BE49-F238E27FC236}">
                <a16:creationId xmlns:a16="http://schemas.microsoft.com/office/drawing/2014/main" id="{8BF43807-643F-88E7-6EC4-6019C6F7214B}"/>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just"/>
            <a:r>
              <a:rPr lang="pt-BR" sz="2800" dirty="0"/>
              <a:t>1- Maria interpôs recurso de apelação contra sentença que negou seu pedido de adicional salarial. O Tribunal identificou que havia centenas de recursos com a mesma questão jurídica e instaurou um IRDR. Posteriormente, Maria desistiu do seu recurso. Nos termos do art. 976, § 2º, do CPC, o IRDR:</a:t>
            </a:r>
          </a:p>
          <a:p>
            <a:pPr algn="just"/>
            <a:r>
              <a:rPr lang="pt-BR" sz="2800" dirty="0"/>
              <a:t>a) será automaticamente extinto, pois depende da vontade da parte recorrente;</a:t>
            </a:r>
          </a:p>
          <a:p>
            <a:pPr algn="just"/>
            <a:r>
              <a:rPr lang="pt-BR" sz="2800" dirty="0"/>
              <a:t>b) será extinto apenas se todas as partes desistirem de seus recursos;</a:t>
            </a:r>
          </a:p>
          <a:p>
            <a:pPr algn="just"/>
            <a:r>
              <a:rPr lang="pt-BR" sz="2800" dirty="0"/>
              <a:t>c) O Ministério Público intervirá no incidente e assumirá em caso de desistência;</a:t>
            </a:r>
          </a:p>
          <a:p>
            <a:pPr algn="just"/>
            <a:r>
              <a:rPr lang="pt-BR" sz="2800" dirty="0"/>
              <a:t>d) ficará suspenso até nova provocação da parte interessada;</a:t>
            </a:r>
          </a:p>
          <a:p>
            <a:pPr algn="just"/>
            <a:r>
              <a:rPr lang="pt-BR" sz="2800" dirty="0"/>
              <a:t>e) será convertido em julgamento individual do recurso;</a:t>
            </a:r>
          </a:p>
        </p:txBody>
      </p:sp>
      <p:sp>
        <p:nvSpPr>
          <p:cNvPr id="2" name="Espaço Reservado para Número de Slide 1">
            <a:extLst>
              <a:ext uri="{FF2B5EF4-FFF2-40B4-BE49-F238E27FC236}">
                <a16:creationId xmlns:a16="http://schemas.microsoft.com/office/drawing/2014/main" id="{83F7041F-E87F-09E4-68C5-46A7EAFC2A64}"/>
              </a:ext>
            </a:extLst>
          </p:cNvPr>
          <p:cNvSpPr>
            <a:spLocks noGrp="1"/>
          </p:cNvSpPr>
          <p:nvPr>
            <p:ph type="sldNum" sz="quarter" idx="12"/>
          </p:nvPr>
        </p:nvSpPr>
        <p:spPr/>
        <p:txBody>
          <a:bodyPr/>
          <a:lstStyle/>
          <a:p>
            <a:fld id="{EB14B4DA-6B1F-416D-9A3C-9707AD360475}" type="slidenum">
              <a:rPr lang="pt-BR" smtClean="0"/>
              <a:t>9</a:t>
            </a:fld>
            <a:endParaRPr lang="pt-BR"/>
          </a:p>
        </p:txBody>
      </p:sp>
    </p:spTree>
    <p:extLst>
      <p:ext uri="{BB962C8B-B14F-4D97-AF65-F5344CB8AC3E}">
        <p14:creationId xmlns:p14="http://schemas.microsoft.com/office/powerpoint/2010/main" val="3314357573"/>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4589</TotalTime>
  <Words>2365</Words>
  <Application>Microsoft Office PowerPoint</Application>
  <PresentationFormat>Apresentação na tela (4:3)</PresentationFormat>
  <Paragraphs>195</Paragraphs>
  <Slides>18</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18</vt:i4>
      </vt:variant>
    </vt:vector>
  </HeadingPairs>
  <TitlesOfParts>
    <vt:vector size="24" baseType="lpstr">
      <vt:lpstr>Agency FB</vt:lpstr>
      <vt:lpstr>Arial</vt:lpstr>
      <vt:lpstr>Calibri</vt:lpstr>
      <vt:lpstr>DejaVu Sans</vt:lpstr>
      <vt:lpstr>Wingdings</vt:lpstr>
      <vt:lpstr>Tema do Office</vt:lpstr>
      <vt:lpstr>Apresentação do PowerPoint</vt:lpstr>
      <vt:lpstr>Apresentação do PowerPoint</vt:lpstr>
      <vt:lpstr>      DOS PROCESSOS E INCIDENTES NOS TRIBUNAIS  Art. 926. Os tribunais DEVEM UNIFORMIZAR sua jurisprudência e mantê-la estável, íntegra e coerente.  PRECEDENTE: O termo "precedente jurisprudencial" refere-se a uma decisão judicial anterior que serve como base ou referência para casos semelhantes no futuro.  COERÊNCIA: O CPC introduziu mecanismos para fortalecer a uniformização da jurisprudência com o objetivo de padronizar o julgamento, evitando julgamentos repetidos e controversos sobre o mesmo tema.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 JULIO</dc:title>
  <dc:creator>PALAS</dc:creator>
  <cp:lastModifiedBy>Julio Augusto Lopes</cp:lastModifiedBy>
  <cp:revision>178</cp:revision>
  <dcterms:created xsi:type="dcterms:W3CDTF">2020-08-07T16:47:54Z</dcterms:created>
  <dcterms:modified xsi:type="dcterms:W3CDTF">2026-03-05T21:05:53Z</dcterms:modified>
</cp:coreProperties>
</file>