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2" r:id="rId5"/>
    <p:sldId id="273" r:id="rId6"/>
    <p:sldId id="266" r:id="rId7"/>
    <p:sldId id="260" r:id="rId8"/>
    <p:sldId id="263" r:id="rId9"/>
    <p:sldId id="261" r:id="rId10"/>
    <p:sldId id="265" r:id="rId11"/>
    <p:sldId id="267" r:id="rId12"/>
    <p:sldId id="268" r:id="rId13"/>
    <p:sldId id="274" r:id="rId14"/>
    <p:sldId id="270" r:id="rId1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71CC7C-D3BD-4208-8BC6-9F8AB33E1ED0}" v="136" dt="2025-08-04T15:28:47.8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72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lio Lopes" userId="d450ea144930a376" providerId="LiveId" clId="{0071CC7C-D3BD-4208-8BC6-9F8AB33E1ED0}"/>
    <pc:docChg chg="undo custSel addSld delSld modSld sldOrd">
      <pc:chgData name="Julio Lopes" userId="d450ea144930a376" providerId="LiveId" clId="{0071CC7C-D3BD-4208-8BC6-9F8AB33E1ED0}" dt="2025-08-04T15:34:40.322" v="1519" actId="14100"/>
      <pc:docMkLst>
        <pc:docMk/>
      </pc:docMkLst>
      <pc:sldChg chg="del">
        <pc:chgData name="Julio Lopes" userId="d450ea144930a376" providerId="LiveId" clId="{0071CC7C-D3BD-4208-8BC6-9F8AB33E1ED0}" dt="2025-08-04T15:34:31.274" v="1517" actId="47"/>
        <pc:sldMkLst>
          <pc:docMk/>
          <pc:sldMk cId="1845184586" sldId="256"/>
        </pc:sldMkLst>
      </pc:sldChg>
      <pc:sldChg chg="addSp delSp modSp mod">
        <pc:chgData name="Julio Lopes" userId="d450ea144930a376" providerId="LiveId" clId="{0071CC7C-D3BD-4208-8BC6-9F8AB33E1ED0}" dt="2025-08-04T15:34:40.322" v="1519" actId="14100"/>
        <pc:sldMkLst>
          <pc:docMk/>
          <pc:sldMk cId="2781825975" sldId="257"/>
        </pc:sldMkLst>
        <pc:picChg chg="add mod">
          <ac:chgData name="Julio Lopes" userId="d450ea144930a376" providerId="LiveId" clId="{0071CC7C-D3BD-4208-8BC6-9F8AB33E1ED0}" dt="2025-08-04T15:34:40.322" v="1519" actId="14100"/>
          <ac:picMkLst>
            <pc:docMk/>
            <pc:sldMk cId="2781825975" sldId="257"/>
            <ac:picMk id="4" creationId="{8F26E29D-AD07-43F6-1D2A-9CEB96D04404}"/>
          </ac:picMkLst>
        </pc:picChg>
        <pc:picChg chg="add mod">
          <ac:chgData name="Julio Lopes" userId="d450ea144930a376" providerId="LiveId" clId="{0071CC7C-D3BD-4208-8BC6-9F8AB33E1ED0}" dt="2025-08-02T14:01:30.838" v="4" actId="14100"/>
          <ac:picMkLst>
            <pc:docMk/>
            <pc:sldMk cId="2781825975" sldId="257"/>
            <ac:picMk id="5" creationId="{58615EA7-6E62-AF01-F1FB-709A0D82DD87}"/>
          </ac:picMkLst>
        </pc:picChg>
        <pc:picChg chg="add mod">
          <ac:chgData name="Julio Lopes" userId="d450ea144930a376" providerId="LiveId" clId="{0071CC7C-D3BD-4208-8BC6-9F8AB33E1ED0}" dt="2025-08-02T14:03:56.226" v="24" actId="14100"/>
          <ac:picMkLst>
            <pc:docMk/>
            <pc:sldMk cId="2781825975" sldId="257"/>
            <ac:picMk id="7" creationId="{FD69633B-6F36-7632-2FC4-F3FA4F590C75}"/>
          </ac:picMkLst>
        </pc:picChg>
        <pc:picChg chg="add del mod">
          <ac:chgData name="Julio Lopes" userId="d450ea144930a376" providerId="LiveId" clId="{0071CC7C-D3BD-4208-8BC6-9F8AB33E1ED0}" dt="2025-08-04T15:34:11.773" v="1509" actId="478"/>
          <ac:picMkLst>
            <pc:docMk/>
            <pc:sldMk cId="2781825975" sldId="257"/>
            <ac:picMk id="8" creationId="{84FDEA48-6010-05F0-30A5-8FEE40693010}"/>
          </ac:picMkLst>
        </pc:picChg>
        <pc:picChg chg="add mod">
          <ac:chgData name="Julio Lopes" userId="d450ea144930a376" providerId="LiveId" clId="{0071CC7C-D3BD-4208-8BC6-9F8AB33E1ED0}" dt="2025-08-02T14:04:05.295" v="27" actId="14100"/>
          <ac:picMkLst>
            <pc:docMk/>
            <pc:sldMk cId="2781825975" sldId="257"/>
            <ac:picMk id="9" creationId="{3FDB2C13-DB32-F0D1-1D29-DA01425DB79B}"/>
          </ac:picMkLst>
        </pc:picChg>
        <pc:picChg chg="add mod">
          <ac:chgData name="Julio Lopes" userId="d450ea144930a376" providerId="LiveId" clId="{0071CC7C-D3BD-4208-8BC6-9F8AB33E1ED0}" dt="2025-08-02T14:04:02.978" v="26" actId="14100"/>
          <ac:picMkLst>
            <pc:docMk/>
            <pc:sldMk cId="2781825975" sldId="257"/>
            <ac:picMk id="10" creationId="{54C74575-16E6-77B1-E97B-4E6D5533A985}"/>
          </ac:picMkLst>
        </pc:picChg>
        <pc:picChg chg="add del">
          <ac:chgData name="Julio Lopes" userId="d450ea144930a376" providerId="LiveId" clId="{0071CC7C-D3BD-4208-8BC6-9F8AB33E1ED0}" dt="2025-08-04T15:34:14.299" v="1511" actId="22"/>
          <ac:picMkLst>
            <pc:docMk/>
            <pc:sldMk cId="2781825975" sldId="257"/>
            <ac:picMk id="12" creationId="{2D306135-DF97-6380-8AE8-EFA22005F968}"/>
          </ac:picMkLst>
        </pc:picChg>
        <pc:picChg chg="add del mod">
          <ac:chgData name="Julio Lopes" userId="d450ea144930a376" providerId="LiveId" clId="{0071CC7C-D3BD-4208-8BC6-9F8AB33E1ED0}" dt="2025-08-04T15:34:19.602" v="1514" actId="478"/>
          <ac:picMkLst>
            <pc:docMk/>
            <pc:sldMk cId="2781825975" sldId="257"/>
            <ac:picMk id="14" creationId="{2E07D053-1A61-3F04-53E5-1FD78EF18FDF}"/>
          </ac:picMkLst>
        </pc:picChg>
        <pc:picChg chg="add mod">
          <ac:chgData name="Julio Lopes" userId="d450ea144930a376" providerId="LiveId" clId="{0071CC7C-D3BD-4208-8BC6-9F8AB33E1ED0}" dt="2025-08-04T15:34:29.157" v="1516" actId="1076"/>
          <ac:picMkLst>
            <pc:docMk/>
            <pc:sldMk cId="2781825975" sldId="257"/>
            <ac:picMk id="16" creationId="{890A3350-9CBB-A95A-1A8C-D33730948910}"/>
          </ac:picMkLst>
        </pc:picChg>
      </pc:sldChg>
      <pc:sldChg chg="addSp delSp modSp mod">
        <pc:chgData name="Julio Lopes" userId="d450ea144930a376" providerId="LiveId" clId="{0071CC7C-D3BD-4208-8BC6-9F8AB33E1ED0}" dt="2025-08-02T14:05:57.245" v="33" actId="1076"/>
        <pc:sldMkLst>
          <pc:docMk/>
          <pc:sldMk cId="2005156502" sldId="258"/>
        </pc:sldMkLst>
        <pc:picChg chg="add mod">
          <ac:chgData name="Julio Lopes" userId="d450ea144930a376" providerId="LiveId" clId="{0071CC7C-D3BD-4208-8BC6-9F8AB33E1ED0}" dt="2025-08-02T14:05:57.245" v="33" actId="1076"/>
          <ac:picMkLst>
            <pc:docMk/>
            <pc:sldMk cId="2005156502" sldId="258"/>
            <ac:picMk id="8" creationId="{77C91502-053C-E362-1A12-10C966466980}"/>
          </ac:picMkLst>
        </pc:picChg>
      </pc:sldChg>
      <pc:sldChg chg="modSp mod">
        <pc:chgData name="Julio Lopes" userId="d450ea144930a376" providerId="LiveId" clId="{0071CC7C-D3BD-4208-8BC6-9F8AB33E1ED0}" dt="2025-08-04T15:18:12.639" v="1335" actId="27636"/>
        <pc:sldMkLst>
          <pc:docMk/>
          <pc:sldMk cId="409375431" sldId="259"/>
        </pc:sldMkLst>
        <pc:spChg chg="mod">
          <ac:chgData name="Julio Lopes" userId="d450ea144930a376" providerId="LiveId" clId="{0071CC7C-D3BD-4208-8BC6-9F8AB33E1ED0}" dt="2025-08-04T15:18:12.639" v="1335" actId="27636"/>
          <ac:spMkLst>
            <pc:docMk/>
            <pc:sldMk cId="409375431" sldId="259"/>
            <ac:spMk id="3" creationId="{A6F36A93-7AE8-1553-021A-98743E89F089}"/>
          </ac:spMkLst>
        </pc:spChg>
      </pc:sldChg>
      <pc:sldChg chg="modSp mod">
        <pc:chgData name="Julio Lopes" userId="d450ea144930a376" providerId="LiveId" clId="{0071CC7C-D3BD-4208-8BC6-9F8AB33E1ED0}" dt="2025-08-04T15:07:51.342" v="1158" actId="113"/>
        <pc:sldMkLst>
          <pc:docMk/>
          <pc:sldMk cId="3348768353" sldId="260"/>
        </pc:sldMkLst>
        <pc:spChg chg="mod">
          <ac:chgData name="Julio Lopes" userId="d450ea144930a376" providerId="LiveId" clId="{0071CC7C-D3BD-4208-8BC6-9F8AB33E1ED0}" dt="2025-08-04T15:07:51.342" v="1158" actId="113"/>
          <ac:spMkLst>
            <pc:docMk/>
            <pc:sldMk cId="3348768353" sldId="260"/>
            <ac:spMk id="3" creationId="{D5317C1F-2309-2742-FE20-636FF28DCE13}"/>
          </ac:spMkLst>
        </pc:spChg>
      </pc:sldChg>
      <pc:sldChg chg="modSp mod">
        <pc:chgData name="Julio Lopes" userId="d450ea144930a376" providerId="LiveId" clId="{0071CC7C-D3BD-4208-8BC6-9F8AB33E1ED0}" dt="2025-08-04T15:12:42.585" v="1269" actId="20577"/>
        <pc:sldMkLst>
          <pc:docMk/>
          <pc:sldMk cId="1414083717" sldId="261"/>
        </pc:sldMkLst>
        <pc:spChg chg="mod">
          <ac:chgData name="Julio Lopes" userId="d450ea144930a376" providerId="LiveId" clId="{0071CC7C-D3BD-4208-8BC6-9F8AB33E1ED0}" dt="2025-08-04T15:12:42.585" v="1269" actId="20577"/>
          <ac:spMkLst>
            <pc:docMk/>
            <pc:sldMk cId="1414083717" sldId="261"/>
            <ac:spMk id="3" creationId="{534A4E94-CE7B-0640-0C1B-D336247EF7B2}"/>
          </ac:spMkLst>
        </pc:spChg>
      </pc:sldChg>
      <pc:sldChg chg="modSp mod ord">
        <pc:chgData name="Julio Lopes" userId="d450ea144930a376" providerId="LiveId" clId="{0071CC7C-D3BD-4208-8BC6-9F8AB33E1ED0}" dt="2025-08-04T15:18:23.216" v="1336" actId="114"/>
        <pc:sldMkLst>
          <pc:docMk/>
          <pc:sldMk cId="1043572693" sldId="262"/>
        </pc:sldMkLst>
        <pc:spChg chg="mod">
          <ac:chgData name="Julio Lopes" userId="d450ea144930a376" providerId="LiveId" clId="{0071CC7C-D3BD-4208-8BC6-9F8AB33E1ED0}" dt="2025-08-04T15:18:23.216" v="1336" actId="114"/>
          <ac:spMkLst>
            <pc:docMk/>
            <pc:sldMk cId="1043572693" sldId="262"/>
            <ac:spMk id="3" creationId="{F1DC1F76-95E5-6B88-E98F-E95927828933}"/>
          </ac:spMkLst>
        </pc:spChg>
      </pc:sldChg>
      <pc:sldChg chg="addSp modSp mod ord">
        <pc:chgData name="Julio Lopes" userId="d450ea144930a376" providerId="LiveId" clId="{0071CC7C-D3BD-4208-8BC6-9F8AB33E1ED0}" dt="2025-08-04T15:16:46.504" v="1332" actId="14100"/>
        <pc:sldMkLst>
          <pc:docMk/>
          <pc:sldMk cId="3688912725" sldId="263"/>
        </pc:sldMkLst>
        <pc:spChg chg="mod">
          <ac:chgData name="Julio Lopes" userId="d450ea144930a376" providerId="LiveId" clId="{0071CC7C-D3BD-4208-8BC6-9F8AB33E1ED0}" dt="2025-08-04T15:14:37.713" v="1321" actId="20577"/>
          <ac:spMkLst>
            <pc:docMk/>
            <pc:sldMk cId="3688912725" sldId="263"/>
            <ac:spMk id="3" creationId="{1311056C-B2F2-593E-2253-5B7D3D012AE4}"/>
          </ac:spMkLst>
        </pc:spChg>
        <pc:picChg chg="add mod">
          <ac:chgData name="Julio Lopes" userId="d450ea144930a376" providerId="LiveId" clId="{0071CC7C-D3BD-4208-8BC6-9F8AB33E1ED0}" dt="2025-08-04T15:16:46.504" v="1332" actId="14100"/>
          <ac:picMkLst>
            <pc:docMk/>
            <pc:sldMk cId="3688912725" sldId="263"/>
            <ac:picMk id="4" creationId="{4F49794E-35CA-2808-1281-2CAE07EDD76F}"/>
          </ac:picMkLst>
        </pc:picChg>
        <pc:picChg chg="add mod">
          <ac:chgData name="Julio Lopes" userId="d450ea144930a376" providerId="LiveId" clId="{0071CC7C-D3BD-4208-8BC6-9F8AB33E1ED0}" dt="2025-08-04T15:16:36.047" v="1329" actId="1076"/>
          <ac:picMkLst>
            <pc:docMk/>
            <pc:sldMk cId="3688912725" sldId="263"/>
            <ac:picMk id="6" creationId="{04820E79-8807-CE61-7B85-F4D13A72CD16}"/>
          </ac:picMkLst>
        </pc:picChg>
      </pc:sldChg>
      <pc:sldChg chg="modSp del mod">
        <pc:chgData name="Julio Lopes" userId="d450ea144930a376" providerId="LiveId" clId="{0071CC7C-D3BD-4208-8BC6-9F8AB33E1ED0}" dt="2025-08-02T14:35:16.397" v="750" actId="47"/>
        <pc:sldMkLst>
          <pc:docMk/>
          <pc:sldMk cId="3191521218" sldId="264"/>
        </pc:sldMkLst>
      </pc:sldChg>
      <pc:sldChg chg="modSp mod ord">
        <pc:chgData name="Julio Lopes" userId="d450ea144930a376" providerId="LiveId" clId="{0071CC7C-D3BD-4208-8BC6-9F8AB33E1ED0}" dt="2025-08-04T15:13:33.417" v="1285"/>
        <pc:sldMkLst>
          <pc:docMk/>
          <pc:sldMk cId="3807636064" sldId="265"/>
        </pc:sldMkLst>
        <pc:spChg chg="mod">
          <ac:chgData name="Julio Lopes" userId="d450ea144930a376" providerId="LiveId" clId="{0071CC7C-D3BD-4208-8BC6-9F8AB33E1ED0}" dt="2025-08-04T15:13:20.826" v="1283" actId="6549"/>
          <ac:spMkLst>
            <pc:docMk/>
            <pc:sldMk cId="3807636064" sldId="265"/>
            <ac:spMk id="3" creationId="{2A396813-C811-D6AC-0DD6-083525838F35}"/>
          </ac:spMkLst>
        </pc:spChg>
      </pc:sldChg>
      <pc:sldChg chg="addSp modSp mod ord">
        <pc:chgData name="Julio Lopes" userId="d450ea144930a376" providerId="LiveId" clId="{0071CC7C-D3BD-4208-8BC6-9F8AB33E1ED0}" dt="2025-08-04T15:07:36.940" v="1157" actId="20577"/>
        <pc:sldMkLst>
          <pc:docMk/>
          <pc:sldMk cId="2931863538" sldId="266"/>
        </pc:sldMkLst>
        <pc:spChg chg="mod">
          <ac:chgData name="Julio Lopes" userId="d450ea144930a376" providerId="LiveId" clId="{0071CC7C-D3BD-4208-8BC6-9F8AB33E1ED0}" dt="2025-08-04T15:07:36.940" v="1157" actId="20577"/>
          <ac:spMkLst>
            <pc:docMk/>
            <pc:sldMk cId="2931863538" sldId="266"/>
            <ac:spMk id="3" creationId="{D7781E06-EC93-D9EF-2428-FF09F52AE64B}"/>
          </ac:spMkLst>
        </pc:spChg>
        <pc:picChg chg="add mod">
          <ac:chgData name="Julio Lopes" userId="d450ea144930a376" providerId="LiveId" clId="{0071CC7C-D3BD-4208-8BC6-9F8AB33E1ED0}" dt="2025-08-04T15:05:11.347" v="1112" actId="14100"/>
          <ac:picMkLst>
            <pc:docMk/>
            <pc:sldMk cId="2931863538" sldId="266"/>
            <ac:picMk id="82" creationId="{CECD8A68-7A79-DBBE-AE4F-BA90BD9FD18C}"/>
          </ac:picMkLst>
        </pc:picChg>
      </pc:sldChg>
      <pc:sldChg chg="modSp mod ord">
        <pc:chgData name="Julio Lopes" userId="d450ea144930a376" providerId="LiveId" clId="{0071CC7C-D3BD-4208-8BC6-9F8AB33E1ED0}" dt="2025-08-04T15:13:11.073" v="1276" actId="6549"/>
        <pc:sldMkLst>
          <pc:docMk/>
          <pc:sldMk cId="3301795254" sldId="267"/>
        </pc:sldMkLst>
        <pc:spChg chg="mod">
          <ac:chgData name="Julio Lopes" userId="d450ea144930a376" providerId="LiveId" clId="{0071CC7C-D3BD-4208-8BC6-9F8AB33E1ED0}" dt="2025-08-04T15:13:11.073" v="1276" actId="6549"/>
          <ac:spMkLst>
            <pc:docMk/>
            <pc:sldMk cId="3301795254" sldId="267"/>
            <ac:spMk id="3" creationId="{7AE98D4E-C20B-EFB2-FF3B-BA6D378E60B4}"/>
          </ac:spMkLst>
        </pc:spChg>
      </pc:sldChg>
      <pc:sldChg chg="modSp mod">
        <pc:chgData name="Julio Lopes" userId="d450ea144930a376" providerId="LiveId" clId="{0071CC7C-D3BD-4208-8BC6-9F8AB33E1ED0}" dt="2025-08-04T15:25:23.966" v="1397" actId="20577"/>
        <pc:sldMkLst>
          <pc:docMk/>
          <pc:sldMk cId="2964839164" sldId="268"/>
        </pc:sldMkLst>
        <pc:spChg chg="mod">
          <ac:chgData name="Julio Lopes" userId="d450ea144930a376" providerId="LiveId" clId="{0071CC7C-D3BD-4208-8BC6-9F8AB33E1ED0}" dt="2025-08-04T15:25:23.966" v="1397" actId="20577"/>
          <ac:spMkLst>
            <pc:docMk/>
            <pc:sldMk cId="2964839164" sldId="268"/>
            <ac:spMk id="3" creationId="{50526FF3-6D04-7B76-DF3B-C6B33A3C8969}"/>
          </ac:spMkLst>
        </pc:spChg>
      </pc:sldChg>
      <pc:sldChg chg="del">
        <pc:chgData name="Julio Lopes" userId="d450ea144930a376" providerId="LiveId" clId="{0071CC7C-D3BD-4208-8BC6-9F8AB33E1ED0}" dt="2025-08-02T14:41:47.046" v="832" actId="2696"/>
        <pc:sldMkLst>
          <pc:docMk/>
          <pc:sldMk cId="1365891435" sldId="269"/>
        </pc:sldMkLst>
      </pc:sldChg>
      <pc:sldChg chg="add del">
        <pc:chgData name="Julio Lopes" userId="d450ea144930a376" providerId="LiveId" clId="{0071CC7C-D3BD-4208-8BC6-9F8AB33E1ED0}" dt="2025-08-04T15:08:03.146" v="1159" actId="47"/>
        <pc:sldMkLst>
          <pc:docMk/>
          <pc:sldMk cId="1543529402" sldId="269"/>
        </pc:sldMkLst>
      </pc:sldChg>
      <pc:sldChg chg="modSp mod">
        <pc:chgData name="Julio Lopes" userId="d450ea144930a376" providerId="LiveId" clId="{0071CC7C-D3BD-4208-8BC6-9F8AB33E1ED0}" dt="2025-08-04T15:30:27.236" v="1461" actId="20577"/>
        <pc:sldMkLst>
          <pc:docMk/>
          <pc:sldMk cId="2529438504" sldId="270"/>
        </pc:sldMkLst>
        <pc:spChg chg="mod">
          <ac:chgData name="Julio Lopes" userId="d450ea144930a376" providerId="LiveId" clId="{0071CC7C-D3BD-4208-8BC6-9F8AB33E1ED0}" dt="2025-08-04T15:30:27.236" v="1461" actId="20577"/>
          <ac:spMkLst>
            <pc:docMk/>
            <pc:sldMk cId="2529438504" sldId="270"/>
            <ac:spMk id="3" creationId="{12B971A0-1E53-F380-686A-F23A770C1F82}"/>
          </ac:spMkLst>
        </pc:spChg>
      </pc:sldChg>
      <pc:sldChg chg="modSp add mod">
        <pc:chgData name="Julio Lopes" userId="d450ea144930a376" providerId="LiveId" clId="{0071CC7C-D3BD-4208-8BC6-9F8AB33E1ED0}" dt="2025-08-04T15:26:57.218" v="1419" actId="20577"/>
        <pc:sldMkLst>
          <pc:docMk/>
          <pc:sldMk cId="2893648818" sldId="271"/>
        </pc:sldMkLst>
        <pc:spChg chg="mod">
          <ac:chgData name="Julio Lopes" userId="d450ea144930a376" providerId="LiveId" clId="{0071CC7C-D3BD-4208-8BC6-9F8AB33E1ED0}" dt="2025-08-04T15:26:57.218" v="1419" actId="20577"/>
          <ac:spMkLst>
            <pc:docMk/>
            <pc:sldMk cId="2893648818" sldId="271"/>
            <ac:spMk id="3" creationId="{AE30D9E1-8C74-6978-8702-565678773C90}"/>
          </ac:spMkLst>
        </pc:spChg>
      </pc:sldChg>
      <pc:sldChg chg="modSp add mod ord">
        <pc:chgData name="Julio Lopes" userId="d450ea144930a376" providerId="LiveId" clId="{0071CC7C-D3BD-4208-8BC6-9F8AB33E1ED0}" dt="2025-08-04T15:33:22.841" v="1501"/>
        <pc:sldMkLst>
          <pc:docMk/>
          <pc:sldMk cId="3667802540" sldId="272"/>
        </pc:sldMkLst>
        <pc:spChg chg="mod">
          <ac:chgData name="Julio Lopes" userId="d450ea144930a376" providerId="LiveId" clId="{0071CC7C-D3BD-4208-8BC6-9F8AB33E1ED0}" dt="2025-08-04T15:33:19.703" v="1497" actId="20577"/>
          <ac:spMkLst>
            <pc:docMk/>
            <pc:sldMk cId="3667802540" sldId="272"/>
            <ac:spMk id="3" creationId="{F608EE1B-626E-C190-A635-C4A2D4221BFD}"/>
          </ac:spMkLst>
        </pc:spChg>
      </pc:sldChg>
      <pc:sldChg chg="addSp delSp modSp add mod">
        <pc:chgData name="Julio Lopes" userId="d450ea144930a376" providerId="LiveId" clId="{0071CC7C-D3BD-4208-8BC6-9F8AB33E1ED0}" dt="2025-08-04T15:07:20.145" v="1121" actId="14100"/>
        <pc:sldMkLst>
          <pc:docMk/>
          <pc:sldMk cId="748125460" sldId="273"/>
        </pc:sldMkLst>
        <pc:picChg chg="add mod">
          <ac:chgData name="Julio Lopes" userId="d450ea144930a376" providerId="LiveId" clId="{0071CC7C-D3BD-4208-8BC6-9F8AB33E1ED0}" dt="2025-08-04T15:07:20.145" v="1121" actId="14100"/>
          <ac:picMkLst>
            <pc:docMk/>
            <pc:sldMk cId="748125460" sldId="273"/>
            <ac:picMk id="4" creationId="{5F17B236-D65B-CE25-4E94-FE03339E6844}"/>
          </ac:picMkLst>
        </pc:picChg>
        <pc:picChg chg="del">
          <ac:chgData name="Julio Lopes" userId="d450ea144930a376" providerId="LiveId" clId="{0071CC7C-D3BD-4208-8BC6-9F8AB33E1ED0}" dt="2025-08-04T15:07:02.756" v="1114" actId="478"/>
          <ac:picMkLst>
            <pc:docMk/>
            <pc:sldMk cId="748125460" sldId="273"/>
            <ac:picMk id="82" creationId="{66AA6BB3-753A-9A56-76FA-49C4D58AD4C6}"/>
          </ac:picMkLst>
        </pc:picChg>
      </pc:sldChg>
      <pc:sldChg chg="modSp add mod ord">
        <pc:chgData name="Julio Lopes" userId="d450ea144930a376" providerId="LiveId" clId="{0071CC7C-D3BD-4208-8BC6-9F8AB33E1ED0}" dt="2025-08-04T15:33:25.119" v="1502" actId="20577"/>
        <pc:sldMkLst>
          <pc:docMk/>
          <pc:sldMk cId="2402812873" sldId="274"/>
        </pc:sldMkLst>
        <pc:spChg chg="mod">
          <ac:chgData name="Julio Lopes" userId="d450ea144930a376" providerId="LiveId" clId="{0071CC7C-D3BD-4208-8BC6-9F8AB33E1ED0}" dt="2025-08-04T15:33:25.119" v="1502" actId="20577"/>
          <ac:spMkLst>
            <pc:docMk/>
            <pc:sldMk cId="2402812873" sldId="274"/>
            <ac:spMk id="3" creationId="{0DE136EC-663F-CD69-BCD4-88857CF8178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FD632F-DD11-5FA6-182A-C3796882C6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0AC0D8A-6861-4F18-285D-A6C139D92D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F9DA94B-0606-321A-0C04-601F67493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649A7-D55A-458A-9BDD-9BB2ED712CC5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568A1F8-F04E-7146-B899-EF02A4731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6A429B4-B012-40B7-051F-6AAD4B67C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C71B0-828F-4AE6-8A15-9263741ED7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9553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2B3F65-BB44-286B-EE37-F0F7031D0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D779591-4001-8D78-C90D-809E231FAF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2DC67CE-3566-95FF-273B-C265BC7F7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649A7-D55A-458A-9BDD-9BB2ED712CC5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6F109B1-02A6-9ECB-1A6F-1C4332C19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B1AB35F-E4EB-D3D0-3A3D-4F3407ED8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C71B0-828F-4AE6-8A15-9263741ED7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5259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2BE9C2A-9ACC-CE7F-8C4E-2DE1552EB5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A69FED0-48CF-B140-6188-3D071F6466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6C56203-5FA2-9AC8-B3D8-4FF6093DA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649A7-D55A-458A-9BDD-9BB2ED712CC5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0383F7C-BBEE-7195-B099-22AEE8649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D441E63-CECA-F82E-3835-06E7882AB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C71B0-828F-4AE6-8A15-9263741ED7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262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5C29E0-1F0A-CF2D-B41A-390D0F05D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0BCFF8D-46FC-AD1A-57A6-577CF5FA37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C0F007B-F09C-0B12-A96E-51B69EB0D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649A7-D55A-458A-9BDD-9BB2ED712CC5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7EA10DE-8580-E839-912A-3E38D3406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606917F-2E08-3ED9-0043-5CDE073B8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C71B0-828F-4AE6-8A15-9263741ED7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5546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0707CC-C3BC-1231-3C9F-8C72BE99E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57DBBB5-9345-B817-751B-7A09D3AE00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331A870-7B31-B367-7687-5D2C4F076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649A7-D55A-458A-9BDD-9BB2ED712CC5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5521E50-177D-5ACA-0F08-C63565B1D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9AE2957-5017-8F71-E903-473885A4A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C71B0-828F-4AE6-8A15-9263741ED7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7167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2AD432-7B60-B3A6-FB14-B75FAAC25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EE22D1E-FB17-6CFD-6C35-C318DDADEE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6004DB8-509B-04B5-B787-5BDA7BB37E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4ABE321-1369-B44B-5425-22B204183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649A7-D55A-458A-9BDD-9BB2ED712CC5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CDF9C04-394E-3339-9517-F3683B1D2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15F386A-4BDF-A745-0BF8-77DD53E02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C71B0-828F-4AE6-8A15-9263741ED7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8656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711545-54DE-EC80-286B-D73FB3499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93A23FB-99F4-04A4-1A11-9FDBBE5E8B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A0EE703-64FF-374F-6D4D-D99028D101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8EEAABC-C369-8ABA-0130-7FCF51EB27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56ECB57B-6D60-97E5-F886-0AC0A367BC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BCFE8671-C30E-BCAE-2702-908243D67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649A7-D55A-458A-9BDD-9BB2ED712CC5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FB5FBFE-112D-E347-02B2-D4EEB9A4E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5CE98836-9552-DD70-7388-62BA848C4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C71B0-828F-4AE6-8A15-9263741ED7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3993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03FC09-5B59-A5EA-6613-5E258B104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1B74F053-4CFB-05D3-2751-3874FB773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649A7-D55A-458A-9BDD-9BB2ED712CC5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6C4D2A7-F7F2-B4BA-F67A-6D8E6742B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69DAA35-02C0-D0BD-AC0D-A1CAE7910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C71B0-828F-4AE6-8A15-9263741ED7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8763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9D1223A-030B-D5FE-F044-9140B0544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649A7-D55A-458A-9BDD-9BB2ED712CC5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46F0205-904A-40FC-7C1D-35ADD069F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9E4A7FC-345E-BC6E-E908-88BA7D2F9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C71B0-828F-4AE6-8A15-9263741ED7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874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C30B47-8012-0B8E-FD2A-D42755E78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2EFBD77-3490-18F0-781D-7B2DF5986A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6DA5177-D03A-BBF7-4B7A-2D58CF8046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33058DB-744A-7F68-4BEB-691FE0ADF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649A7-D55A-458A-9BDD-9BB2ED712CC5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B6CF83B-81BB-CA88-13DD-88B17D234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E7C68B9-A405-C01B-8240-BDFCD180D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C71B0-828F-4AE6-8A15-9263741ED7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2284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E7B6C3-DD6C-0A05-2A88-8227796C1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45A4C806-349B-DE96-6BE3-3B76AF4E68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ED8E402-BA18-4EE3-1E9C-369E42654E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EA6CC4B-1AB0-4D07-DC74-023211465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649A7-D55A-458A-9BDD-9BB2ED712CC5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54E864A-8614-0D95-2B3F-08E2E67FA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E87906C-6599-E3A5-5244-AB9E467F1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C71B0-828F-4AE6-8A15-9263741ED7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083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6507238D-B9CC-633F-A973-C96BEE5B9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635980F-CE68-DD0F-F19E-49D427D9AD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4E4176C-2B79-8246-6721-32C4C95473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C649A7-D55A-458A-9BDD-9BB2ED712CC5}" type="datetimeFigureOut">
              <a:rPr lang="pt-BR" smtClean="0"/>
              <a:t>04/08/2026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D7B592C-0A83-18AC-89AD-D5DDEB6454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0ABD8C-3B3E-F8A8-6174-8822E4F513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76C71B0-828F-4AE6-8A15-9263741ED79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1975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oab.org.br/publicacoes/AbrirPDF?LivroId=0000004085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F86C94D-F0DD-3614-E82C-F602366AE3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24944" cy="6858000"/>
          </a:xfrm>
        </p:spPr>
        <p:txBody>
          <a:bodyPr/>
          <a:lstStyle/>
          <a:p>
            <a:pPr marL="0" indent="0">
              <a:buNone/>
            </a:pPr>
            <a:r>
              <a:rPr lang="pt-BR" dirty="0"/>
              <a:t>-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8615EA7-6E62-AF01-F1FB-709A0D82DD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528" y="0"/>
            <a:ext cx="12192000" cy="176479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FD69633B-6F36-7632-2FC4-F3FA4F590C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6" y="1655867"/>
            <a:ext cx="12124944" cy="1882862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3FDB2C13-DB32-F0D1-1D29-DA01425DB7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56" y="6053328"/>
            <a:ext cx="11007116" cy="804672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54C74575-16E6-77B1-E97B-4E6D5533A9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56" y="3429000"/>
            <a:ext cx="12124944" cy="2624328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8F26E29D-AD07-43F6-1D2A-9CEB96D044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4818" y="109728"/>
            <a:ext cx="10012172" cy="411480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890A3350-9CBB-A95A-1A8C-D337309489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00891" y="6092135"/>
            <a:ext cx="2391109" cy="400106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3939FDA0-897A-54D7-A5A5-F37E67D537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476990" y="6371059"/>
            <a:ext cx="533427" cy="196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8259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1C5565-EDBD-2583-BDDE-7A5B0FF92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A396813-C811-D6AC-0DD6-083525838F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pt-BR" b="1" dirty="0"/>
              <a:t>DA GRATUIDADE DA JUSTIÇA</a:t>
            </a:r>
          </a:p>
          <a:p>
            <a:pPr marL="0" indent="0">
              <a:buNone/>
            </a:pPr>
            <a:r>
              <a:rPr lang="pt-BR" dirty="0"/>
              <a:t>Art. 98. A pessoa natural ou jurídica, brasileira ou estrangeira, com insuficiência de recursos para pagar as custas, as despesas processuais e os honorários advocatícios tem direito à gratuidade da justiça, na forma da lei.</a:t>
            </a:r>
          </a:p>
          <a:p>
            <a:pPr marL="0" indent="0">
              <a:buNone/>
            </a:pPr>
            <a:r>
              <a:rPr lang="pt-BR" dirty="0"/>
              <a:t>	§ 1º A gratuidade da justiça compreende:  I - as taxas ou as </a:t>
            </a:r>
            <a:r>
              <a:rPr lang="pt-BR" b="1" dirty="0"/>
              <a:t>custas</a:t>
            </a:r>
            <a:r>
              <a:rPr lang="pt-BR" dirty="0"/>
              <a:t> judiciais;  II - os </a:t>
            </a:r>
            <a:r>
              <a:rPr lang="pt-BR" b="1" dirty="0"/>
              <a:t>selos</a:t>
            </a:r>
            <a:r>
              <a:rPr lang="pt-BR" dirty="0"/>
              <a:t> postais;</a:t>
            </a:r>
          </a:p>
          <a:p>
            <a:pPr marL="0" indent="0">
              <a:buNone/>
            </a:pPr>
            <a:r>
              <a:rPr lang="pt-BR" dirty="0"/>
              <a:t>III - as despesas com publicação na </a:t>
            </a:r>
            <a:r>
              <a:rPr lang="pt-BR" b="1" dirty="0"/>
              <a:t>imprensa oficial</a:t>
            </a:r>
            <a:r>
              <a:rPr lang="pt-BR" dirty="0"/>
              <a:t>;</a:t>
            </a:r>
          </a:p>
          <a:p>
            <a:pPr marL="0" indent="0">
              <a:buNone/>
            </a:pPr>
            <a:r>
              <a:rPr lang="pt-BR" dirty="0"/>
              <a:t>IV - a </a:t>
            </a:r>
            <a:r>
              <a:rPr lang="pt-BR" b="1" dirty="0"/>
              <a:t>indenização</a:t>
            </a:r>
            <a:r>
              <a:rPr lang="pt-BR" dirty="0"/>
              <a:t> devida à </a:t>
            </a:r>
            <a:r>
              <a:rPr lang="pt-BR" b="1" dirty="0"/>
              <a:t>testemunha</a:t>
            </a:r>
            <a:r>
              <a:rPr lang="pt-BR" dirty="0"/>
              <a:t> que, quando empregada, receberá do empregador salário integral, como se em serviço estivesse;</a:t>
            </a:r>
          </a:p>
          <a:p>
            <a:pPr marL="0" indent="0">
              <a:buNone/>
            </a:pPr>
            <a:r>
              <a:rPr lang="pt-BR" dirty="0"/>
              <a:t>V - as despesas com a realização de </a:t>
            </a:r>
            <a:r>
              <a:rPr lang="pt-BR" b="1" dirty="0"/>
              <a:t>exame</a:t>
            </a:r>
            <a:r>
              <a:rPr lang="pt-BR" dirty="0"/>
              <a:t> de código genético - DNA e de outros exames considerados essenciais;</a:t>
            </a:r>
          </a:p>
          <a:p>
            <a:pPr marL="0" indent="0">
              <a:buNone/>
            </a:pPr>
            <a:r>
              <a:rPr lang="pt-BR" dirty="0"/>
              <a:t>VI - os </a:t>
            </a:r>
            <a:r>
              <a:rPr lang="pt-BR" b="1" dirty="0"/>
              <a:t>honorários do advogado </a:t>
            </a:r>
            <a:r>
              <a:rPr lang="pt-BR" dirty="0"/>
              <a:t>e do </a:t>
            </a:r>
            <a:r>
              <a:rPr lang="pt-BR" b="1" dirty="0"/>
              <a:t>perito</a:t>
            </a:r>
            <a:r>
              <a:rPr lang="pt-BR" dirty="0"/>
              <a:t> e a remuneração do </a:t>
            </a:r>
            <a:r>
              <a:rPr lang="pt-BR" b="1" dirty="0"/>
              <a:t>intérprete</a:t>
            </a:r>
            <a:r>
              <a:rPr lang="pt-BR" dirty="0"/>
              <a:t> ou do </a:t>
            </a:r>
            <a:r>
              <a:rPr lang="pt-BR" b="1" dirty="0"/>
              <a:t>tradutor</a:t>
            </a:r>
            <a:r>
              <a:rPr lang="pt-BR" dirty="0"/>
              <a:t> </a:t>
            </a:r>
          </a:p>
          <a:p>
            <a:pPr marL="0" indent="0">
              <a:buNone/>
            </a:pPr>
            <a:r>
              <a:rPr lang="pt-BR" dirty="0"/>
              <a:t>VII - o custo com a elaboração de </a:t>
            </a:r>
            <a:r>
              <a:rPr lang="pt-BR" b="1" dirty="0"/>
              <a:t>memória de cálculo</a:t>
            </a:r>
            <a:r>
              <a:rPr lang="pt-BR" dirty="0"/>
              <a:t>, quando exigida para instauração da execução;</a:t>
            </a:r>
          </a:p>
          <a:p>
            <a:pPr marL="0" indent="0">
              <a:buNone/>
            </a:pPr>
            <a:r>
              <a:rPr lang="pt-BR" dirty="0"/>
              <a:t>VIII - os </a:t>
            </a:r>
            <a:r>
              <a:rPr lang="pt-BR" b="1" dirty="0"/>
              <a:t>depósitos previstos em lei para interposição de recurso</a:t>
            </a:r>
            <a:r>
              <a:rPr lang="pt-BR" dirty="0"/>
              <a:t>, para propositura de ação e para a prática de outros atos processuais inerentes ao exercício da ampla defesa e do contraditório;</a:t>
            </a:r>
          </a:p>
          <a:p>
            <a:pPr marL="0" indent="0">
              <a:buNone/>
            </a:pPr>
            <a:r>
              <a:rPr lang="pt-BR" dirty="0"/>
              <a:t>IX - os emolumentos devidos a </a:t>
            </a:r>
            <a:r>
              <a:rPr lang="pt-BR" b="1" dirty="0"/>
              <a:t>notários</a:t>
            </a:r>
            <a:r>
              <a:rPr lang="pt-BR" dirty="0"/>
              <a:t> ou </a:t>
            </a:r>
            <a:r>
              <a:rPr lang="pt-BR" b="1" dirty="0"/>
              <a:t>registradores</a:t>
            </a:r>
            <a:r>
              <a:rPr lang="pt-BR" dirty="0"/>
              <a:t>.</a:t>
            </a:r>
          </a:p>
          <a:p>
            <a:pPr marL="0" indent="0" algn="just">
              <a:buNone/>
            </a:pPr>
            <a:r>
              <a:rPr lang="pt-BR" b="1" dirty="0"/>
              <a:t>§ 2º A concessão de gratuidade não afasta a responsabilidade do beneficiário pelas despesas processuais e pelos honorários advocatícios decorrentes de sua sucumbência</a:t>
            </a:r>
            <a:r>
              <a:rPr lang="pt-BR" dirty="0"/>
              <a:t>.</a:t>
            </a:r>
          </a:p>
          <a:p>
            <a:pPr marL="0" indent="0" algn="just">
              <a:buNone/>
            </a:pPr>
            <a:r>
              <a:rPr lang="pt-BR" dirty="0"/>
              <a:t>§ 3º Vencido o beneficiário, as obrigações decorrentes de sua sucumbência ficarão sob </a:t>
            </a:r>
            <a:r>
              <a:rPr lang="pt-BR" b="1" dirty="0"/>
              <a:t>condição suspensiva por 5 anos </a:t>
            </a:r>
            <a:r>
              <a:rPr lang="pt-BR" dirty="0"/>
              <a:t>subsequentes ao </a:t>
            </a:r>
            <a:r>
              <a:rPr lang="pt-BR" b="1" dirty="0"/>
              <a:t>trânsito em julgado </a:t>
            </a:r>
            <a:r>
              <a:rPr lang="pt-BR" dirty="0"/>
              <a:t>da decisão que as certificou, o credor demonstrar que deixou de existir a situação de insuficiência de recursos que justificou a concessão de gratuidade.</a:t>
            </a:r>
          </a:p>
          <a:p>
            <a:pPr marL="0" indent="0">
              <a:buNone/>
            </a:pPr>
            <a:r>
              <a:rPr lang="pt-BR" dirty="0"/>
              <a:t>§ 4º A concessão de gratuidade não afasta o dever de o beneficiário pagar, ao final, as </a:t>
            </a:r>
            <a:r>
              <a:rPr lang="pt-BR" b="1" dirty="0"/>
              <a:t>multas processuais que lhe sejam impostas</a:t>
            </a:r>
            <a:r>
              <a:rPr lang="pt-BR" dirty="0"/>
              <a:t>.</a:t>
            </a:r>
          </a:p>
          <a:p>
            <a:pPr marL="0" indent="0">
              <a:buNone/>
            </a:pPr>
            <a:r>
              <a:rPr lang="pt-BR" dirty="0"/>
              <a:t>§ 5º A gratuidade poderá ser concedida em relação a </a:t>
            </a:r>
            <a:r>
              <a:rPr lang="pt-BR" b="1" dirty="0"/>
              <a:t>algum ou a todos os atos processuais</a:t>
            </a:r>
            <a:r>
              <a:rPr lang="pt-BR" dirty="0"/>
              <a:t>, ou consistir na redução percentual de despesas processuais que o beneficiário tiver de adiantar no curso do procedimento.</a:t>
            </a:r>
          </a:p>
          <a:p>
            <a:pPr marL="0" indent="0">
              <a:buNone/>
            </a:pPr>
            <a:r>
              <a:rPr lang="pt-BR" dirty="0"/>
              <a:t>§ 6º Conforme o caso, o juiz poderá conceder direito ao </a:t>
            </a:r>
            <a:r>
              <a:rPr lang="pt-BR" b="1" dirty="0"/>
              <a:t>parcelamento de despesas processuais </a:t>
            </a:r>
            <a:r>
              <a:rPr lang="pt-BR" dirty="0"/>
              <a:t>que o beneficiário tiver de adiantar no curso do procedimento.</a:t>
            </a:r>
          </a:p>
        </p:txBody>
      </p:sp>
    </p:spTree>
    <p:extLst>
      <p:ext uri="{BB962C8B-B14F-4D97-AF65-F5344CB8AC3E}">
        <p14:creationId xmlns:p14="http://schemas.microsoft.com/office/powerpoint/2010/main" val="38076360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EFE5B5-9DC8-EEE9-C535-A0EAD4870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AE98D4E-C20B-EFB2-FF3B-BA6D378E60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24944" cy="6858000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pt-BR" sz="4300" i="1" dirty="0">
                <a:latin typeface="Angsana New" panose="020B0502040204020203" pitchFamily="18" charset="-34"/>
                <a:cs typeface="Angsana New" panose="020B0502040204020203" pitchFamily="18" charset="-34"/>
              </a:rPr>
              <a:t>imagine que você, como advogado, está ingressando com ação de indenização por danos morais e materiais. Sua cliente, Dona Maria da Silva, é diarista, tem renda mensal de R$ 2.200,00 e não tem condições de arcar com as custas processuais sem comprometer sua própria subsistência.</a:t>
            </a:r>
          </a:p>
          <a:p>
            <a:pPr marL="0" indent="0" algn="just">
              <a:buNone/>
            </a:pPr>
            <a:endParaRPr lang="pt-BR" sz="1100" dirty="0"/>
          </a:p>
          <a:p>
            <a:pPr marL="0" indent="0" algn="ctr">
              <a:buNone/>
            </a:pPr>
            <a:r>
              <a:rPr lang="pt-BR" b="1" dirty="0"/>
              <a:t>DECLARAÇÃO DE HIPOSSUFICIÊNCIA</a:t>
            </a:r>
          </a:p>
          <a:p>
            <a:pPr marL="0" indent="0" algn="just">
              <a:buNone/>
            </a:pPr>
            <a:endParaRPr lang="pt-BR" dirty="0"/>
          </a:p>
          <a:p>
            <a:pPr marL="0" indent="0" algn="just">
              <a:buNone/>
            </a:pPr>
            <a:r>
              <a:rPr lang="pt-BR" dirty="0"/>
              <a:t>Eu, </a:t>
            </a:r>
            <a:r>
              <a:rPr lang="pt-BR" b="1" dirty="0"/>
              <a:t>MARIA DA SILVA</a:t>
            </a:r>
            <a:r>
              <a:rPr lang="pt-BR" dirty="0"/>
              <a:t>, brasileira, solteira, diarista, portadora do RG nº </a:t>
            </a:r>
            <a:r>
              <a:rPr lang="pt-BR" dirty="0" err="1"/>
              <a:t>XXX</a:t>
            </a:r>
            <a:r>
              <a:rPr lang="pt-BR" dirty="0"/>
              <a:t> SSP/SP e CPF nº </a:t>
            </a:r>
            <a:r>
              <a:rPr lang="pt-BR" dirty="0" err="1"/>
              <a:t>XXX</a:t>
            </a:r>
            <a:r>
              <a:rPr lang="pt-BR" dirty="0"/>
              <a:t>, residente e domiciliada Logradouro </a:t>
            </a:r>
            <a:r>
              <a:rPr lang="pt-BR" dirty="0" err="1"/>
              <a:t>XXX</a:t>
            </a:r>
            <a:r>
              <a:rPr lang="pt-BR" dirty="0"/>
              <a:t>, Cidade </a:t>
            </a:r>
            <a:r>
              <a:rPr lang="pt-BR" dirty="0" err="1"/>
              <a:t>XXX</a:t>
            </a:r>
            <a:r>
              <a:rPr lang="pt-BR" dirty="0"/>
              <a:t>, DECLARO, sob as penas da lei, que não tenho condições financeiras de arcar com as custas processuais e honorários advocatícios sem prejuízo do meu próprio sustento e de minha família.</a:t>
            </a:r>
          </a:p>
          <a:p>
            <a:pPr marL="0" indent="0" algn="just">
              <a:buNone/>
            </a:pPr>
            <a:r>
              <a:rPr lang="pt-BR" dirty="0"/>
              <a:t>	Por ser verdade, firmo a presente para fins de obtenção dos benefícios da justiça gratuita, nos termos do artigo 98 do Código de Processo Civil.</a:t>
            </a:r>
          </a:p>
          <a:p>
            <a:pPr marL="0" indent="0" algn="just">
              <a:buNone/>
            </a:pPr>
            <a:endParaRPr lang="pt-BR" dirty="0"/>
          </a:p>
          <a:p>
            <a:pPr marL="0" indent="0" algn="ctr">
              <a:buNone/>
            </a:pPr>
            <a:r>
              <a:rPr lang="pt-BR" dirty="0"/>
              <a:t>Local e data.</a:t>
            </a:r>
          </a:p>
          <a:p>
            <a:pPr marL="0" indent="0" algn="ctr">
              <a:buNone/>
            </a:pPr>
            <a:r>
              <a:rPr lang="pt-BR" dirty="0"/>
              <a:t>_________________________________  </a:t>
            </a:r>
          </a:p>
          <a:p>
            <a:pPr marL="0" indent="0" algn="ctr">
              <a:buNone/>
            </a:pPr>
            <a:r>
              <a:rPr lang="pt-BR" dirty="0"/>
              <a:t>Maria da Silva  </a:t>
            </a:r>
          </a:p>
          <a:p>
            <a:pPr marL="0" indent="0" algn="ctr">
              <a:buNone/>
            </a:pPr>
            <a:r>
              <a:rPr lang="pt-BR" dirty="0"/>
              <a:t>RG: </a:t>
            </a:r>
            <a:r>
              <a:rPr lang="pt-BR" dirty="0" err="1"/>
              <a:t>XXX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017952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E37EC4-3A91-0BA8-C974-38741CCC6B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0526FF3-6D04-7B76-DF3B-C6B33A3C89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24944" cy="68580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t-BR" dirty="0"/>
              <a:t>1- Durante audiência, o advogado afirma que </a:t>
            </a:r>
            <a:r>
              <a:rPr lang="pt-BR" b="1" dirty="0"/>
              <a:t>desiste da ação</a:t>
            </a:r>
            <a:r>
              <a:rPr lang="pt-BR" dirty="0"/>
              <a:t> em nome do autor. A procuração não contém poderes especiais. Nessa hipótese:</a:t>
            </a:r>
          </a:p>
          <a:p>
            <a:pPr marL="0" indent="0">
              <a:buNone/>
            </a:pPr>
            <a:r>
              <a:rPr lang="pt-BR" b="1" dirty="0"/>
              <a:t>A)</a:t>
            </a:r>
            <a:r>
              <a:rPr lang="pt-BR" dirty="0"/>
              <a:t> A desistência é válida;</a:t>
            </a:r>
            <a:br>
              <a:rPr lang="pt-BR" dirty="0"/>
            </a:br>
            <a:r>
              <a:rPr lang="pt-BR" b="1" dirty="0"/>
              <a:t>B)</a:t>
            </a:r>
            <a:r>
              <a:rPr lang="pt-BR" dirty="0"/>
              <a:t> A desistência depende de homologação do réu;</a:t>
            </a:r>
            <a:br>
              <a:rPr lang="pt-BR" dirty="0"/>
            </a:br>
            <a:r>
              <a:rPr lang="pt-BR" b="1" dirty="0"/>
              <a:t>C)</a:t>
            </a:r>
            <a:r>
              <a:rPr lang="pt-BR" dirty="0"/>
              <a:t> A desistência exige poderes especiais;</a:t>
            </a:r>
            <a:br>
              <a:rPr lang="pt-BR" dirty="0"/>
            </a:br>
            <a:r>
              <a:rPr lang="pt-BR" b="1" dirty="0"/>
              <a:t>D)</a:t>
            </a:r>
            <a:r>
              <a:rPr lang="pt-BR" dirty="0"/>
              <a:t> A desistência produz efeitos apenas após a sentença;</a:t>
            </a:r>
            <a:br>
              <a:rPr lang="pt-BR" dirty="0"/>
            </a:br>
            <a:r>
              <a:rPr lang="pt-BR" b="1" dirty="0"/>
              <a:t>E)</a:t>
            </a:r>
            <a:r>
              <a:rPr lang="pt-BR" dirty="0"/>
              <a:t> A desistência independe de procuração;</a:t>
            </a:r>
          </a:p>
          <a:p>
            <a:pPr marL="0" indent="0" algn="r">
              <a:buNone/>
            </a:pPr>
            <a:r>
              <a:rPr lang="pt-BR" dirty="0"/>
              <a:t>Dica art. 105 CPC</a:t>
            </a:r>
          </a:p>
          <a:p>
            <a:pPr marL="0" indent="0" algn="r">
              <a:buNone/>
            </a:pPr>
            <a:endParaRPr lang="pt-BR" dirty="0"/>
          </a:p>
          <a:p>
            <a:pPr marL="0" indent="0" algn="just">
              <a:buNone/>
            </a:pPr>
            <a:r>
              <a:rPr lang="pt-BR" dirty="0"/>
              <a:t>2- Lucas procurou a advogada Dra. Renata para ingressar com ação de alimentos. Após relatar os fatos, ela elaborou um termo de entrevista e solicitou assinatura. Esse procedimento:</a:t>
            </a:r>
          </a:p>
          <a:p>
            <a:pPr marL="0" indent="0">
              <a:buNone/>
            </a:pPr>
            <a:r>
              <a:rPr lang="pt-BR" dirty="0"/>
              <a:t>A) Viola o sigilo profissional;</a:t>
            </a:r>
          </a:p>
          <a:p>
            <a:pPr marL="0" indent="0">
              <a:buNone/>
            </a:pPr>
            <a:r>
              <a:rPr lang="pt-BR" dirty="0"/>
              <a:t>B) É incorreto, pois a entrevista deve ser apenas verbal;</a:t>
            </a:r>
          </a:p>
          <a:p>
            <a:pPr marL="0" indent="0">
              <a:buNone/>
            </a:pPr>
            <a:r>
              <a:rPr lang="pt-BR" dirty="0"/>
              <a:t>C) Está correto, pois documenta a relação inicial;</a:t>
            </a:r>
          </a:p>
          <a:p>
            <a:pPr marL="0" indent="0">
              <a:buNone/>
            </a:pPr>
            <a:r>
              <a:rPr lang="pt-BR" dirty="0"/>
              <a:t>D) Depende de autorização da OAB;</a:t>
            </a:r>
          </a:p>
          <a:p>
            <a:pPr marL="0" indent="0">
              <a:buNone/>
            </a:pPr>
            <a:r>
              <a:rPr lang="pt-BR" dirty="0"/>
              <a:t>E) É dispensável se houver testemunha;</a:t>
            </a:r>
          </a:p>
          <a:p>
            <a:pPr marL="0" indent="0" algn="just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648391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DDC4B-3184-DE94-AD8A-7B39CA4FC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DE136EC-663F-CD69-BCD4-88857CF817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24944" cy="68580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pt-BR" dirty="0"/>
              <a:t>3- No plantão judicial, o advogado Bruno ajuizou medida cautelar de urgência em favor de uma cliente, mas ainda não possuía procuração assinada. Nessa hipótese:</a:t>
            </a:r>
          </a:p>
          <a:p>
            <a:pPr marL="0" indent="0" algn="just">
              <a:buNone/>
            </a:pPr>
            <a:r>
              <a:rPr lang="pt-BR" dirty="0"/>
              <a:t>A) O ato é nulo por falta de representação</a:t>
            </a:r>
          </a:p>
          <a:p>
            <a:pPr marL="0" indent="0" algn="just">
              <a:buNone/>
            </a:pPr>
            <a:r>
              <a:rPr lang="pt-BR" dirty="0"/>
              <a:t>B) O juiz deve indeferir a petição inicial de imediato</a:t>
            </a:r>
          </a:p>
          <a:p>
            <a:pPr marL="0" indent="0" algn="just">
              <a:buNone/>
            </a:pPr>
            <a:r>
              <a:rPr lang="pt-BR" dirty="0"/>
              <a:t>C) O advogado pode atuar e juntar a procuração no prazo legal.</a:t>
            </a:r>
          </a:p>
          <a:p>
            <a:pPr marL="0" indent="0" algn="just">
              <a:buNone/>
            </a:pPr>
            <a:r>
              <a:rPr lang="pt-BR" dirty="0"/>
              <a:t>D) A procuração deve ser juntada antes da sentença,</a:t>
            </a:r>
          </a:p>
          <a:p>
            <a:pPr marL="0" indent="0" algn="just">
              <a:buNone/>
            </a:pPr>
            <a:r>
              <a:rPr lang="pt-BR" dirty="0"/>
              <a:t>E) Apenas a Defensoria pode atuar sem procuração,</a:t>
            </a:r>
          </a:p>
          <a:p>
            <a:pPr marL="0" indent="0" algn="just">
              <a:buNone/>
            </a:pPr>
            <a:endParaRPr lang="pt-BR" dirty="0"/>
          </a:p>
          <a:p>
            <a:pPr marL="0" indent="0" algn="just">
              <a:buNone/>
            </a:pPr>
            <a:r>
              <a:rPr lang="pt-BR" dirty="0"/>
              <a:t>	Art. 104. O advogado não será admitido a postular em juízo sem procuração, salvo para evitar preclusão, decadência ou prescrição, ou para praticar ato considerado urgente.</a:t>
            </a:r>
          </a:p>
          <a:p>
            <a:pPr marL="0" indent="0" algn="just">
              <a:buNone/>
            </a:pPr>
            <a:r>
              <a:rPr lang="pt-BR" dirty="0"/>
              <a:t>	§ 1º Nas hipóteses previstas no </a:t>
            </a:r>
            <a:r>
              <a:rPr lang="pt-BR" i="1" dirty="0"/>
              <a:t>caput</a:t>
            </a:r>
            <a:r>
              <a:rPr lang="pt-BR" dirty="0"/>
              <a:t>, o advogado deverá, independentemente de caução, exibir a procuração no prazo de 15 (quinze) dias, prorrogável por igual período por despacho do juiz.</a:t>
            </a:r>
          </a:p>
          <a:p>
            <a:pPr marL="0" indent="0" algn="just">
              <a:buNone/>
            </a:pPr>
            <a:r>
              <a:rPr lang="pt-BR" dirty="0"/>
              <a:t>	§ 2º O ato não ratificado será considerado ineficaz relativamente àquele em cujo nome foi praticado, respondendo o advogado pelas despesas e por perdas e danos.</a:t>
            </a:r>
          </a:p>
          <a:p>
            <a:pPr marL="0" indent="0" algn="just">
              <a:buNone/>
            </a:pPr>
            <a:endParaRPr lang="pt-BR" dirty="0"/>
          </a:p>
          <a:p>
            <a:pPr marL="0" indent="0" algn="just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028128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581730-A59A-4A46-A6DE-A71B91E95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2B971A0-1E53-F380-686A-F23A770C1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24944" cy="68580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pt-BR" dirty="0"/>
              <a:t>4- Fernanda ajuizou ação com auxílio de advogado particular. Após a sentença, foi fixada verba sucumbencial. Nesse caso, os honorários de sucumbência:</a:t>
            </a:r>
          </a:p>
          <a:p>
            <a:pPr marL="0" indent="0" algn="just">
              <a:buNone/>
            </a:pPr>
            <a:r>
              <a:rPr lang="pt-BR" dirty="0"/>
              <a:t>A) Pertencem exclusivamente à cliente;</a:t>
            </a:r>
          </a:p>
          <a:p>
            <a:pPr marL="0" indent="0" algn="just">
              <a:buNone/>
            </a:pPr>
            <a:r>
              <a:rPr lang="pt-BR" dirty="0"/>
              <a:t>B) Devem ser divididos entre cliente e advogado;</a:t>
            </a:r>
          </a:p>
          <a:p>
            <a:pPr marL="0" indent="0" algn="just">
              <a:buNone/>
            </a:pPr>
            <a:r>
              <a:rPr lang="pt-BR" dirty="0"/>
              <a:t>C) São de titularidade do advogado;</a:t>
            </a:r>
          </a:p>
          <a:p>
            <a:pPr marL="0" indent="0" algn="just">
              <a:buNone/>
            </a:pPr>
            <a:r>
              <a:rPr lang="pt-BR" dirty="0"/>
              <a:t>D) São absorvidos pelos honorários contratuais;</a:t>
            </a:r>
          </a:p>
          <a:p>
            <a:pPr marL="0" indent="0" algn="just">
              <a:buNone/>
            </a:pPr>
            <a:r>
              <a:rPr lang="pt-BR" dirty="0"/>
              <a:t>E) São válidos apenas se estiverem previstos no contrato;</a:t>
            </a:r>
          </a:p>
          <a:p>
            <a:pPr marL="0" indent="0" algn="just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5- Paula contratou o advogado Dr. Henrique para ajuizar ação de usucapião. Eles firmaram contrato de honorários por valor fixo e percentual sobre o êxito. Esse tipo de contrato é:</a:t>
            </a:r>
          </a:p>
          <a:p>
            <a:pPr marL="0" indent="0">
              <a:buNone/>
            </a:pPr>
            <a:r>
              <a:rPr lang="pt-BR" dirty="0"/>
              <a:t>A) Vedado pelo Estatuto da OAB,</a:t>
            </a:r>
          </a:p>
          <a:p>
            <a:pPr marL="0" indent="0">
              <a:buNone/>
            </a:pPr>
            <a:r>
              <a:rPr lang="pt-BR" dirty="0"/>
              <a:t>B) Permitido, desde que não haja cumulação de honorários sucumbenciais,</a:t>
            </a:r>
          </a:p>
          <a:p>
            <a:pPr marL="0" indent="0">
              <a:buNone/>
            </a:pPr>
            <a:r>
              <a:rPr lang="pt-BR" dirty="0"/>
              <a:t>C) Irregular, pois só pode prever valor fixo,</a:t>
            </a:r>
          </a:p>
          <a:p>
            <a:pPr marL="0" indent="0">
              <a:buNone/>
            </a:pPr>
            <a:r>
              <a:rPr lang="pt-BR" dirty="0"/>
              <a:t>D) Exigível apenas após o trânsito em julgado,</a:t>
            </a:r>
          </a:p>
          <a:p>
            <a:pPr marL="0" indent="0">
              <a:buNone/>
            </a:pPr>
            <a:r>
              <a:rPr lang="pt-BR" dirty="0"/>
              <a:t>E) Lícito, podendo combinar valores fixos e percentuais.</a:t>
            </a:r>
          </a:p>
        </p:txBody>
      </p:sp>
    </p:spTree>
    <p:extLst>
      <p:ext uri="{BB962C8B-B14F-4D97-AF65-F5344CB8AC3E}">
        <p14:creationId xmlns:p14="http://schemas.microsoft.com/office/powerpoint/2010/main" val="2529438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CF68E3-26B7-AFCA-7010-7DA13EC49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0552C36-5519-32E4-F0D6-01ADD5681F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24944" cy="6858000"/>
          </a:xfrm>
        </p:spPr>
        <p:txBody>
          <a:bodyPr/>
          <a:lstStyle/>
          <a:p>
            <a:pPr marL="0" indent="0">
              <a:buNone/>
            </a:pPr>
            <a:r>
              <a:rPr lang="pt-BR" dirty="0"/>
              <a:t>-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77C91502-053C-E362-1A12-10C966466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56" y="0"/>
            <a:ext cx="119570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156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E0EA63-CE98-959F-ED77-2D11CFE26C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6F36A93-7AE8-1553-021A-98743E89F0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pt-BR" b="1" dirty="0"/>
              <a:t>ATENDIMENTO INICIAL AO CLIENTE NA ADVOCACIA</a:t>
            </a:r>
          </a:p>
          <a:p>
            <a:pPr marL="0" indent="0" algn="just">
              <a:buNone/>
            </a:pPr>
            <a:r>
              <a:rPr lang="pt-BR" dirty="0"/>
              <a:t>Entrevista. Registro da entrevista (gravação, termo com assinatura etc.). Elaboração de contrato de prestação de serviços e honorários advocatícios (análise das cláusulas, importância de cada cláusula). Elaboração de procuração (redação pelos alunos do instrumento de mandato, com análise de cada um dos poderes que serão inseridos - poderes especiais).</a:t>
            </a:r>
          </a:p>
          <a:p>
            <a:r>
              <a:rPr lang="pt-BR" b="1" dirty="0"/>
              <a:t>1. Entrevista com o Cliente: </a:t>
            </a:r>
            <a:r>
              <a:rPr lang="pt-BR" dirty="0"/>
              <a:t>“</a:t>
            </a:r>
            <a:r>
              <a:rPr lang="pt-BR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O cliente não compra só a solução jurídica, ele compra confiança, acolhimento e estratégia</a:t>
            </a:r>
            <a:r>
              <a:rPr lang="pt-BR" dirty="0"/>
              <a:t>.”</a:t>
            </a:r>
          </a:p>
          <a:p>
            <a:pPr marL="0" indent="0">
              <a:buNone/>
            </a:pPr>
            <a:r>
              <a:rPr lang="pt-BR" dirty="0"/>
              <a:t>	Acolhimento, escuta ativa e empatia.</a:t>
            </a:r>
          </a:p>
          <a:p>
            <a:pPr marL="0" indent="0">
              <a:buNone/>
            </a:pPr>
            <a:r>
              <a:rPr lang="pt-BR" dirty="0"/>
              <a:t>	Levantamento de dados objetivos e subjetivos.</a:t>
            </a:r>
          </a:p>
          <a:p>
            <a:pPr marL="0" indent="0">
              <a:buNone/>
            </a:pPr>
            <a:r>
              <a:rPr lang="pt-BR" dirty="0"/>
              <a:t>	Estratégias para conduzir a conversa</a:t>
            </a:r>
          </a:p>
          <a:p>
            <a:pPr marL="0" indent="0">
              <a:buNone/>
            </a:pPr>
            <a:r>
              <a:rPr lang="pt-BR" dirty="0"/>
              <a:t>	</a:t>
            </a:r>
            <a:r>
              <a:rPr lang="pt-BR" b="1" dirty="0"/>
              <a:t>“Quais perguntas são essenciais no primeiro atendimento?” </a:t>
            </a:r>
          </a:p>
          <a:p>
            <a:r>
              <a:rPr lang="pt-BR" b="1" dirty="0"/>
              <a:t>2. Registro da Entrevista</a:t>
            </a:r>
          </a:p>
          <a:p>
            <a:pPr marL="0" indent="0">
              <a:buNone/>
            </a:pPr>
            <a:r>
              <a:rPr lang="pt-BR" dirty="0"/>
              <a:t>	Gravação (com autorização).</a:t>
            </a:r>
          </a:p>
          <a:p>
            <a:pPr marL="0" indent="0">
              <a:buNone/>
            </a:pPr>
            <a:r>
              <a:rPr lang="pt-BR" dirty="0"/>
              <a:t>	Termo assinado com resumo dos fatos narrados.</a:t>
            </a:r>
          </a:p>
          <a:p>
            <a:pPr marL="0" indent="0">
              <a:buNone/>
            </a:pPr>
            <a:r>
              <a:rPr lang="pt-BR" dirty="0"/>
              <a:t>	Anotações estratégicas para o advogado (confidenciais).</a:t>
            </a:r>
          </a:p>
          <a:p>
            <a:pPr marL="0" indent="0" algn="just">
              <a:buNone/>
            </a:pPr>
            <a:r>
              <a:rPr lang="pt-BR" dirty="0"/>
              <a:t>	ADVOGADO É IMPEDIDO DE DEPOR EM PROCESSO NO QUAL ATUOU  (</a:t>
            </a:r>
            <a:r>
              <a:rPr lang="pt-BR" b="1" dirty="0"/>
              <a:t>HÁ</a:t>
            </a:r>
            <a:r>
              <a:rPr lang="pt-BR" dirty="0"/>
              <a:t> </a:t>
            </a:r>
            <a:r>
              <a:rPr lang="pt-BR" b="1" dirty="0"/>
              <a:t>IMPEDIMENTO</a:t>
            </a:r>
            <a:r>
              <a:rPr lang="pt-BR" dirty="0"/>
              <a:t>)</a:t>
            </a:r>
          </a:p>
          <a:p>
            <a:pPr marL="0" indent="0" algn="just">
              <a:buNone/>
            </a:pPr>
            <a:r>
              <a:rPr lang="pt-BR" dirty="0"/>
              <a:t>	</a:t>
            </a:r>
            <a:r>
              <a:rPr lang="pt-BR" b="1" dirty="0"/>
              <a:t>CPC</a:t>
            </a:r>
            <a:r>
              <a:rPr lang="pt-BR" dirty="0"/>
              <a:t> Art. 447. Podem depor como testemunhas todas as pessoas, exceto as incapazes, impedidas ou suspeitas. § 2º São </a:t>
            </a:r>
            <a:r>
              <a:rPr lang="pt-BR" b="1" dirty="0"/>
              <a:t>IMPEDIDOS</a:t>
            </a:r>
            <a:r>
              <a:rPr lang="pt-BR" dirty="0"/>
              <a:t>: III - o que intervém em nome de uma parte, como o tutor, o representante legal da pessoa jurídica, o juiz, o </a:t>
            </a:r>
            <a:r>
              <a:rPr lang="pt-BR" b="1" dirty="0"/>
              <a:t>advogado</a:t>
            </a:r>
            <a:r>
              <a:rPr lang="pt-BR" dirty="0"/>
              <a:t> e outros que assistam ou tenham assistido as partes.</a:t>
            </a:r>
          </a:p>
          <a:p>
            <a:pPr marL="0" indent="0" algn="just">
              <a:buNone/>
            </a:pPr>
            <a:r>
              <a:rPr lang="pt-BR" b="1" dirty="0"/>
              <a:t>	ESTATUTO DA ADVOCACIA </a:t>
            </a:r>
            <a:r>
              <a:rPr lang="pt-BR" dirty="0"/>
              <a:t>Art. 7º São </a:t>
            </a:r>
            <a:r>
              <a:rPr lang="pt-BR" b="1" dirty="0"/>
              <a:t>direitos</a:t>
            </a:r>
            <a:r>
              <a:rPr lang="pt-BR" dirty="0"/>
              <a:t> do advogado: XIX - </a:t>
            </a:r>
            <a:r>
              <a:rPr lang="pt-BR" b="1" dirty="0"/>
              <a:t>recusar-se a depor como testemunha </a:t>
            </a:r>
            <a:r>
              <a:rPr lang="pt-BR" dirty="0"/>
              <a:t>em processo no qual funcionou ou deva funcionar, ou sobre fato relacionado com pessoa de quem seja ou foi advogado, </a:t>
            </a:r>
            <a:r>
              <a:rPr lang="pt-BR" b="1" dirty="0"/>
              <a:t>mesmo quando autorizado ou solicitado pelo constituinte</a:t>
            </a:r>
            <a:r>
              <a:rPr lang="pt-BR" dirty="0"/>
              <a:t>, bem como sobre fato que constitua sigilo profissional.</a:t>
            </a:r>
          </a:p>
        </p:txBody>
      </p:sp>
    </p:spTree>
    <p:extLst>
      <p:ext uri="{BB962C8B-B14F-4D97-AF65-F5344CB8AC3E}">
        <p14:creationId xmlns:p14="http://schemas.microsoft.com/office/powerpoint/2010/main" val="409375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73753-2BAB-D122-B206-804F59F3B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1DC1F76-95E5-6B88-E98F-E959278289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24944" cy="68580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t-BR" b="1" dirty="0"/>
              <a:t>TERMO DE ENTREVISTA: </a:t>
            </a:r>
            <a:r>
              <a:rPr lang="pt-BR" b="1" i="1" dirty="0"/>
              <a:t>ATENDIMENTO INICIAL</a:t>
            </a:r>
          </a:p>
          <a:p>
            <a:pPr marL="0" indent="0" algn="ctr">
              <a:buNone/>
            </a:pPr>
            <a:endParaRPr lang="pt-BR" b="1" dirty="0"/>
          </a:p>
          <a:p>
            <a:pPr marL="0" indent="0" algn="ctr">
              <a:buNone/>
            </a:pPr>
            <a:r>
              <a:rPr lang="pt-BR" b="1" dirty="0"/>
              <a:t>TERMO DE ENTREVISTA JURÍDICA</a:t>
            </a:r>
            <a:endParaRPr lang="pt-BR" dirty="0"/>
          </a:p>
          <a:p>
            <a:pPr marL="0" indent="0">
              <a:buNone/>
            </a:pPr>
            <a:r>
              <a:rPr lang="pt-BR" b="1" dirty="0"/>
              <a:t>Data:</a:t>
            </a:r>
            <a:r>
              <a:rPr lang="pt-BR" dirty="0"/>
              <a:t> </a:t>
            </a:r>
            <a:r>
              <a:rPr lang="pt-BR" b="1" i="1" dirty="0"/>
              <a:t>__</a:t>
            </a:r>
            <a:br>
              <a:rPr lang="pt-BR" dirty="0"/>
            </a:br>
            <a:r>
              <a:rPr lang="pt-BR" b="1" dirty="0"/>
              <a:t>Local:</a:t>
            </a:r>
            <a:r>
              <a:rPr lang="pt-BR" dirty="0"/>
              <a:t> Escritório de Advocacia [NOME ADVOGADO – OAB/UF]</a:t>
            </a:r>
            <a:br>
              <a:rPr lang="pt-BR" dirty="0"/>
            </a:br>
            <a:r>
              <a:rPr lang="pt-BR" b="1" dirty="0"/>
              <a:t>Cliente:</a:t>
            </a:r>
            <a:r>
              <a:rPr lang="pt-BR" dirty="0"/>
              <a:t> [Nome completo do cliente]</a:t>
            </a:r>
            <a:br>
              <a:rPr lang="pt-BR" dirty="0"/>
            </a:br>
            <a:r>
              <a:rPr lang="pt-BR" b="1" dirty="0"/>
              <a:t>CPF:</a:t>
            </a:r>
            <a:r>
              <a:rPr lang="pt-BR" dirty="0"/>
              <a:t> [Número]</a:t>
            </a:r>
            <a:br>
              <a:rPr lang="pt-BR" dirty="0"/>
            </a:br>
            <a:r>
              <a:rPr lang="pt-BR" b="1" dirty="0"/>
              <a:t>Endereço:</a:t>
            </a:r>
            <a:r>
              <a:rPr lang="pt-BR" dirty="0"/>
              <a:t> [Rua, nº, bairro, cidade, UF]</a:t>
            </a:r>
            <a:br>
              <a:rPr lang="pt-BR" dirty="0"/>
            </a:br>
            <a:r>
              <a:rPr lang="pt-BR" b="1" dirty="0"/>
              <a:t>Telefone:</a:t>
            </a:r>
            <a:r>
              <a:rPr lang="pt-BR" dirty="0"/>
              <a:t> [Número]</a:t>
            </a:r>
            <a:br>
              <a:rPr lang="pt-BR" dirty="0"/>
            </a:br>
            <a:r>
              <a:rPr lang="pt-BR" b="1" dirty="0"/>
              <a:t>E-mail:</a:t>
            </a:r>
            <a:r>
              <a:rPr lang="pt-BR" dirty="0"/>
              <a:t> [E-mail]</a:t>
            </a:r>
          </a:p>
          <a:p>
            <a:pPr marL="0" indent="0">
              <a:buNone/>
            </a:pPr>
            <a:r>
              <a:rPr lang="pt-BR" b="1" dirty="0"/>
              <a:t>Relato resumido dos fatos apresentados pelo cliente:</a:t>
            </a:r>
            <a:endParaRPr lang="pt-BR" dirty="0"/>
          </a:p>
          <a:p>
            <a:pPr marL="0" indent="0">
              <a:buNone/>
            </a:pPr>
            <a:r>
              <a:rPr lang="pt-BR" dirty="0"/>
              <a:t>Documentos apresentados no atendimento inicial (se houver):</a:t>
            </a:r>
          </a:p>
          <a:p>
            <a:pPr marL="0" indent="0">
              <a:buNone/>
            </a:pPr>
            <a:r>
              <a:rPr lang="pt-BR" b="1" dirty="0"/>
              <a:t>Declaração:</a:t>
            </a:r>
            <a:br>
              <a:rPr lang="pt-BR" dirty="0"/>
            </a:br>
            <a:r>
              <a:rPr lang="pt-BR" dirty="0"/>
              <a:t>Declaro que as informações acima foram prestadas de forma voluntária e verdadeira, com o objetivo de análise jurídica preliminar pelo advogado.</a:t>
            </a:r>
          </a:p>
          <a:p>
            <a:pPr marL="0" indent="0">
              <a:buNone/>
            </a:pPr>
            <a:r>
              <a:rPr lang="pt-BR" b="1" dirty="0"/>
              <a:t>Assinatura do Cliente:</a:t>
            </a:r>
            <a:r>
              <a:rPr lang="pt-BR" dirty="0"/>
              <a:t> _______________________________</a:t>
            </a:r>
            <a:br>
              <a:rPr lang="pt-BR" dirty="0"/>
            </a:br>
            <a:r>
              <a:rPr lang="pt-BR" b="1" dirty="0"/>
              <a:t>Assinatura do Advogado:</a:t>
            </a:r>
            <a:r>
              <a:rPr lang="pt-BR" dirty="0"/>
              <a:t> ____________________________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435726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D18BF-55C4-872E-9BFC-9CA2C2544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2D93AEA-74A6-A584-F5A1-1A8F605100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24944" cy="6858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b="1" dirty="0"/>
              <a:t>CUIDADO ADVOCACIA PREDATÓRIA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F17B236-D65B-CE25-4E94-FE03339E68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7472"/>
            <a:ext cx="12124944" cy="644652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4E70BEB1-2089-3580-434B-DE1538EEE9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2472" y="64008"/>
            <a:ext cx="6046954" cy="190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125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EEA983-E063-680A-7023-BD4EEB6DB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7781E06-EC93-D9EF-2428-FF09F52AE6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24944" cy="6858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b="1" dirty="0"/>
              <a:t>ENTREVISTA TRABALHISTA</a:t>
            </a:r>
          </a:p>
        </p:txBody>
      </p:sp>
      <p:pic>
        <p:nvPicPr>
          <p:cNvPr id="82" name="Imagem 81">
            <a:extLst>
              <a:ext uri="{FF2B5EF4-FFF2-40B4-BE49-F238E27FC236}">
                <a16:creationId xmlns:a16="http://schemas.microsoft.com/office/drawing/2014/main" id="{CECD8A68-7A79-DBBE-AE4F-BA90BD9FD1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728" y="356616"/>
            <a:ext cx="10429487" cy="642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8635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196515-D0AD-117A-D44F-3BAF867E8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5317C1F-2309-2742-FE20-636FF28DCE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24944" cy="6858000"/>
          </a:xfrm>
        </p:spPr>
        <p:txBody>
          <a:bodyPr>
            <a:normAutofit fontScale="92500" lnSpcReduction="20000"/>
          </a:bodyPr>
          <a:lstStyle/>
          <a:p>
            <a:r>
              <a:rPr lang="pt-BR" b="1" dirty="0"/>
              <a:t>3. Contrato de Honorários (</a:t>
            </a:r>
            <a:r>
              <a:rPr lang="pt-BR" b="1" dirty="0">
                <a:highlight>
                  <a:srgbClr val="FFFF00"/>
                </a:highlight>
              </a:rPr>
              <a:t>NOVA LEI 15.472/26 atribui natureza alimentar</a:t>
            </a:r>
            <a:r>
              <a:rPr lang="pt-BR" b="1" dirty="0"/>
              <a:t>)</a:t>
            </a:r>
          </a:p>
          <a:p>
            <a:pPr marL="0" indent="0">
              <a:buNone/>
            </a:pPr>
            <a:r>
              <a:rPr lang="pt-BR" dirty="0"/>
              <a:t>Análise das cláusulas essenciais:</a:t>
            </a:r>
          </a:p>
          <a:p>
            <a:pPr lvl="1"/>
            <a:r>
              <a:rPr lang="pt-BR" dirty="0"/>
              <a:t>Objeto dos serviços: parecer, consulta, participar da audiência, protocolo da inicial, defesa até a primeira instância etc.</a:t>
            </a:r>
          </a:p>
          <a:p>
            <a:pPr lvl="1"/>
            <a:r>
              <a:rPr lang="pt-BR" dirty="0"/>
              <a:t>Honorários fixos, percentuais ou por êxito (</a:t>
            </a:r>
            <a:r>
              <a:rPr lang="pt-BR" i="1" dirty="0"/>
              <a:t>quota litis</a:t>
            </a:r>
            <a:r>
              <a:rPr lang="pt-BR" dirty="0"/>
              <a:t>)</a:t>
            </a:r>
          </a:p>
          <a:p>
            <a:pPr lvl="1"/>
            <a:r>
              <a:rPr lang="pt-BR" dirty="0"/>
              <a:t>Reembolso de despesas</a:t>
            </a:r>
          </a:p>
          <a:p>
            <a:pPr lvl="1"/>
            <a:r>
              <a:rPr lang="pt-BR" dirty="0"/>
              <a:t>Rescisão e inadimplemento</a:t>
            </a:r>
          </a:p>
          <a:p>
            <a:pPr lvl="1"/>
            <a:endParaRPr lang="pt-BR" dirty="0"/>
          </a:p>
          <a:p>
            <a:pPr lvl="1"/>
            <a:endParaRPr lang="pt-BR" dirty="0"/>
          </a:p>
          <a:p>
            <a:pPr marL="457200" lvl="1" indent="0">
              <a:buNone/>
            </a:pPr>
            <a:endParaRPr lang="pt-BR" b="1" dirty="0"/>
          </a:p>
          <a:p>
            <a:pPr marL="457200" lvl="1" indent="0">
              <a:buNone/>
            </a:pPr>
            <a:endParaRPr lang="pt-BR" b="1" dirty="0"/>
          </a:p>
          <a:p>
            <a:pPr marL="457200" lvl="1" indent="0">
              <a:buNone/>
            </a:pPr>
            <a:endParaRPr lang="pt-BR" b="1" dirty="0"/>
          </a:p>
          <a:p>
            <a:pPr marL="457200" lvl="1" indent="0">
              <a:buNone/>
            </a:pPr>
            <a:endParaRPr lang="pt-BR" b="1" dirty="0"/>
          </a:p>
          <a:p>
            <a:pPr marL="457200" lvl="1" indent="0">
              <a:buNone/>
            </a:pPr>
            <a:endParaRPr lang="pt-BR" b="1" dirty="0"/>
          </a:p>
          <a:p>
            <a:pPr marL="457200" lvl="1" indent="0">
              <a:buNone/>
            </a:pPr>
            <a:endParaRPr lang="pt-BR" b="1" dirty="0"/>
          </a:p>
          <a:p>
            <a:pPr marL="457200" lvl="1" indent="0">
              <a:buNone/>
            </a:pPr>
            <a:endParaRPr lang="pt-BR" b="1" dirty="0"/>
          </a:p>
          <a:p>
            <a:pPr marL="457200" lvl="1" indent="0">
              <a:buNone/>
            </a:pPr>
            <a:endParaRPr lang="pt-BR" b="1" dirty="0"/>
          </a:p>
          <a:p>
            <a:pPr marL="457200" lvl="1" indent="0">
              <a:buNone/>
            </a:pPr>
            <a:r>
              <a:rPr lang="pt-BR" b="1" dirty="0"/>
              <a:t>CÓDIGO DE ÉTICA E DISCIPLINA DA OAB:</a:t>
            </a:r>
          </a:p>
          <a:p>
            <a:pPr lvl="1" algn="just"/>
            <a:r>
              <a:rPr lang="pt-BR" dirty="0"/>
              <a:t>Art. 14. O advogado </a:t>
            </a:r>
            <a:r>
              <a:rPr lang="pt-BR" b="1" dirty="0"/>
              <a:t>não deve aceitar procuração</a:t>
            </a:r>
            <a:r>
              <a:rPr lang="pt-BR" dirty="0"/>
              <a:t> de quem já tenha patrono constituído, sem prévio conhecimento deste, salvo por motivo plenamente justificável ou para adoção de medidas judiciais urgentes e inadiáveis.</a:t>
            </a:r>
          </a:p>
          <a:p>
            <a:pPr marL="457200" lvl="1" indent="0">
              <a:buNone/>
            </a:pPr>
            <a:r>
              <a:rPr lang="pt-BR" dirty="0">
                <a:hlinkClick r:id="rId2"/>
              </a:rPr>
              <a:t>https://www.oab.org.br/publicacoes/AbrirPDF?LivroId=0000004085</a:t>
            </a:r>
            <a:endParaRPr lang="pt-BR" dirty="0"/>
          </a:p>
          <a:p>
            <a:pPr marL="457200" lvl="1" indent="0">
              <a:buNone/>
            </a:pPr>
            <a:endParaRPr lang="pt-BR" dirty="0"/>
          </a:p>
          <a:p>
            <a:pPr marL="457200" lvl="1" indent="0">
              <a:buNone/>
            </a:pPr>
            <a:endParaRPr lang="pt-BR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E8B2A25-DEC3-CF38-6810-5B5B3AD99B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0362" y="1741714"/>
            <a:ext cx="7934582" cy="3341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768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9D26D9-AD2C-4C77-4941-85823A863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311056C-B2F2-593E-2253-5B7D3D012A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pt-BR" b="1" dirty="0"/>
              <a:t>CONTRATO DE PRESTAÇÃO DE SERVIÇOS ADVOCATÍCIOS E HONORÁRIOS</a:t>
            </a:r>
          </a:p>
          <a:p>
            <a:pPr marL="0" indent="0" algn="just">
              <a:buNone/>
            </a:pPr>
            <a:r>
              <a:rPr lang="pt-BR" b="1" dirty="0"/>
              <a:t>Pelo presente instrumento particular, de um lado: CONTRATANTE:</a:t>
            </a:r>
            <a:r>
              <a:rPr lang="pt-BR" dirty="0"/>
              <a:t> [Nome do cliente], [nacionalidade], [estado civil], [profissão], portador do CPF nº [...], residente e domiciliado à [endereço completo].</a:t>
            </a:r>
          </a:p>
          <a:p>
            <a:pPr marL="0" indent="0">
              <a:buNone/>
            </a:pPr>
            <a:r>
              <a:rPr lang="pt-BR" b="1" dirty="0"/>
              <a:t>E de outro lado: CONTRATADO:</a:t>
            </a:r>
            <a:r>
              <a:rPr lang="pt-BR" dirty="0"/>
              <a:t> [Nome do advogado], inscrito na OAB/[UF] sob o nº [...], com escritório profissional à [endereço].</a:t>
            </a:r>
          </a:p>
          <a:p>
            <a:r>
              <a:rPr lang="pt-BR" b="1" dirty="0"/>
              <a:t>Cláusula 1 – OBJETO: </a:t>
            </a:r>
            <a:br>
              <a:rPr lang="pt-BR" dirty="0"/>
            </a:br>
            <a:r>
              <a:rPr lang="pt-BR" dirty="0"/>
              <a:t>O presente contrato tem por objeto a prestação de serviços advocatícios relacionados a [descrever o serviço: ex. ação de indenização por danos morais e materiais].</a:t>
            </a:r>
          </a:p>
          <a:p>
            <a:r>
              <a:rPr lang="pt-BR" b="1" dirty="0"/>
              <a:t>Cláusula 2 – VALORES DOS HONORÁRIOS:</a:t>
            </a:r>
            <a:br>
              <a:rPr lang="pt-BR" dirty="0"/>
            </a:br>
            <a:r>
              <a:rPr lang="pt-BR" dirty="0"/>
              <a:t>Pelos serviços prestados, o contratante pagará ao advogado:</a:t>
            </a:r>
            <a:br>
              <a:rPr lang="pt-BR" dirty="0"/>
            </a:br>
            <a:r>
              <a:rPr lang="pt-BR" dirty="0"/>
              <a:t>☐ R$ [valor] à vista</a:t>
            </a:r>
            <a:br>
              <a:rPr lang="pt-BR" dirty="0"/>
            </a:br>
            <a:r>
              <a:rPr lang="pt-BR" dirty="0"/>
              <a:t>☐ R$ [valor] em parcelas de R$ [...]</a:t>
            </a:r>
            <a:br>
              <a:rPr lang="pt-BR" dirty="0"/>
            </a:br>
            <a:r>
              <a:rPr lang="pt-BR" dirty="0"/>
              <a:t>☐ Percentual de [___]% sobre o êxito obtido na demanda</a:t>
            </a:r>
          </a:p>
          <a:p>
            <a:r>
              <a:rPr lang="pt-BR" b="1" dirty="0"/>
              <a:t>Cláusula 3 – DESPESAS:</a:t>
            </a:r>
            <a:br>
              <a:rPr lang="pt-BR" dirty="0"/>
            </a:br>
            <a:r>
              <a:rPr lang="pt-BR" dirty="0"/>
              <a:t>Todas as custas judiciais, emolumentos, taxas e demais despesas processuais correrão por conta do contratante, mediante apresentação dos comprovantes.</a:t>
            </a:r>
          </a:p>
          <a:p>
            <a:r>
              <a:rPr lang="pt-BR" b="1" dirty="0"/>
              <a:t>Cláusula 4 – RESCISÃO:</a:t>
            </a:r>
            <a:br>
              <a:rPr lang="pt-BR" dirty="0"/>
            </a:br>
            <a:r>
              <a:rPr lang="pt-BR" dirty="0"/>
              <a:t>O contrato poderá ser rescindido por qualquer das partes mediante aviso prévio de 10 (dez) dias, com pagamento dos serviços já realizados.</a:t>
            </a:r>
          </a:p>
          <a:p>
            <a:r>
              <a:rPr lang="pt-BR" b="1" dirty="0"/>
              <a:t>Cláusula 5 – FORO: </a:t>
            </a:r>
            <a:r>
              <a:rPr lang="pt-BR" dirty="0"/>
              <a:t>As partes elegem o foro, com renúncia a qualquer outro, por mais privilegiado que seja.</a:t>
            </a:r>
          </a:p>
          <a:p>
            <a:pPr marL="0" indent="0">
              <a:buNone/>
            </a:pPr>
            <a:r>
              <a:rPr lang="pt-BR" dirty="0"/>
              <a:t>	E, por estarem justos e contratados, firmam o presente em duas vias de igual teor.</a:t>
            </a:r>
          </a:p>
          <a:p>
            <a:pPr marL="0" indent="0" algn="ctr">
              <a:buNone/>
            </a:pPr>
            <a:r>
              <a:rPr lang="pt-BR" b="1" dirty="0"/>
              <a:t>[Cidade], ___ de ___________ de 20__</a:t>
            </a:r>
            <a:endParaRPr lang="pt-BR" dirty="0"/>
          </a:p>
          <a:p>
            <a:pPr marL="0" indent="0" algn="ctr">
              <a:buNone/>
            </a:pPr>
            <a:r>
              <a:rPr lang="pt-BR" b="1" dirty="0"/>
              <a:t>Contratante: </a:t>
            </a:r>
            <a:br>
              <a:rPr lang="pt-BR" dirty="0"/>
            </a:br>
            <a:r>
              <a:rPr lang="pt-BR" dirty="0"/>
              <a:t>                                                         </a:t>
            </a:r>
            <a:r>
              <a:rPr lang="pt-BR" b="1" dirty="0"/>
              <a:t>Contratado:</a:t>
            </a:r>
            <a:r>
              <a:rPr lang="pt-BR" dirty="0"/>
              <a:t> __________________________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F49794E-35CA-2808-1281-2CAE07EDD7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04820E79-8807-CE61-7B85-F4D13A72CD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017" y="5913120"/>
            <a:ext cx="3405663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9127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6AA60C-A777-A4E5-CDDA-C2953B59B0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34A4E94-CE7B-0640-0C1B-D336247EF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24944" cy="6858000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pt-BR" b="1" dirty="0"/>
              <a:t>4. Procuração: </a:t>
            </a:r>
            <a:r>
              <a:rPr lang="pt-BR" dirty="0"/>
              <a:t>Diferença entre poderes gerais e poderes especiais: </a:t>
            </a:r>
            <a:r>
              <a:rPr lang="pt-BR" i="1" dirty="0"/>
              <a:t>Art. 105. A procuração geral para o foro, outorgada por instrumento público ou particular assinado pela parte, habilita o advogado a praticar todos os atos do processo, exceto receber citação, confessar, reconhecer a procedência do pedido, transigir, desistir, renunciar ao direito sobre o qual se funda a ação, receber, dar quitação, firmar compromisso e assinar declaração de hipossuficiência econômica, que devem constar de cláusula específica.</a:t>
            </a:r>
            <a:endParaRPr lang="pt-BR" dirty="0"/>
          </a:p>
          <a:p>
            <a:pPr marL="0" indent="0" algn="ctr">
              <a:buNone/>
            </a:pPr>
            <a:r>
              <a:rPr lang="pt-BR" b="1" dirty="0"/>
              <a:t>PROCURAÇÃO “AD JUDICIA”</a:t>
            </a:r>
            <a:endParaRPr lang="pt-BR" dirty="0"/>
          </a:p>
          <a:p>
            <a:r>
              <a:rPr lang="pt-BR" b="1" dirty="0"/>
              <a:t>Outorgante:</a:t>
            </a:r>
            <a:r>
              <a:rPr lang="pt-BR" dirty="0"/>
              <a:t> [Nome do cliente], [nacionalidade], [estado civil], [profissão], CPF nº [...], residente e domiciliado à [endereço completo].</a:t>
            </a:r>
          </a:p>
          <a:p>
            <a:r>
              <a:rPr lang="pt-BR" b="1" dirty="0"/>
              <a:t>Nomeia como seu bastante procurador:</a:t>
            </a:r>
            <a:br>
              <a:rPr lang="pt-BR" dirty="0"/>
            </a:br>
            <a:r>
              <a:rPr lang="pt-BR" dirty="0"/>
              <a:t>[Nome do advogado], inscrito na OAB/[UF] sob nº [...], com escritório profissional à [endereço completo].</a:t>
            </a:r>
          </a:p>
          <a:p>
            <a:r>
              <a:rPr lang="pt-BR" b="1" dirty="0"/>
              <a:t>Poderes concedidos:  </a:t>
            </a:r>
            <a:r>
              <a:rPr lang="pt-BR" dirty="0"/>
              <a:t>Para o foro em geral, com a cláusula “ad judicia”, com cláusula especial para:</a:t>
            </a:r>
          </a:p>
          <a:p>
            <a:pPr marL="0" indent="0" algn="just">
              <a:buNone/>
            </a:pPr>
            <a:r>
              <a:rPr lang="pt-BR" dirty="0"/>
              <a:t>☐ Propor ações, contestar, recorrer, firmar compromissos</a:t>
            </a:r>
          </a:p>
          <a:p>
            <a:pPr marL="0" indent="0">
              <a:buNone/>
            </a:pPr>
            <a:r>
              <a:rPr lang="pt-BR" dirty="0"/>
              <a:t>☐  Receber citação e confessar</a:t>
            </a:r>
          </a:p>
          <a:p>
            <a:pPr marL="0" indent="0">
              <a:buNone/>
            </a:pPr>
            <a:r>
              <a:rPr lang="pt-BR" dirty="0"/>
              <a:t>☐ Transigir, desistir, renunciar- Reconhecer a procedência do pedido</a:t>
            </a:r>
          </a:p>
          <a:p>
            <a:pPr marL="0" indent="0">
              <a:buNone/>
            </a:pPr>
            <a:r>
              <a:rPr lang="pt-BR" dirty="0"/>
              <a:t>☐  Administrar bens imóveis </a:t>
            </a:r>
            <a:endParaRPr lang="pt-BR" i="1" dirty="0"/>
          </a:p>
          <a:p>
            <a:pPr marL="0" indent="0">
              <a:buNone/>
            </a:pPr>
            <a:r>
              <a:rPr lang="pt-BR" dirty="0"/>
              <a:t>☐  Receber e dar quitação</a:t>
            </a:r>
          </a:p>
          <a:p>
            <a:pPr marL="0" indent="0" algn="just">
              <a:buNone/>
            </a:pPr>
            <a:r>
              <a:rPr lang="pt-BR" dirty="0"/>
              <a:t>☐  Firmar acordos judiciais ou extrajudiciais</a:t>
            </a:r>
          </a:p>
          <a:p>
            <a:pPr marL="0" indent="0" algn="just">
              <a:buNone/>
            </a:pPr>
            <a:r>
              <a:rPr lang="pt-BR" dirty="0"/>
              <a:t>☐  Substabelecer, com ou sem reserva de poderes</a:t>
            </a:r>
          </a:p>
          <a:p>
            <a:pPr marL="0" indent="0" algn="just">
              <a:buNone/>
            </a:pPr>
            <a:r>
              <a:rPr lang="pt-BR" dirty="0"/>
              <a:t>☐  Representar o outorgante em órgãos públicos </a:t>
            </a:r>
          </a:p>
          <a:p>
            <a:pPr marL="0" indent="0" algn="just">
              <a:buNone/>
            </a:pPr>
            <a:r>
              <a:rPr lang="pt-BR" dirty="0"/>
              <a:t>☐  Assinar declaração de hipossuficiência econômica</a:t>
            </a:r>
          </a:p>
          <a:p>
            <a:pPr marL="0" indent="0">
              <a:buNone/>
            </a:pPr>
            <a:r>
              <a:rPr lang="pt-BR" dirty="0"/>
              <a:t>☐  Poderes “</a:t>
            </a:r>
            <a:r>
              <a:rPr lang="pt-BR" b="1" i="1" dirty="0"/>
              <a:t>et extra” : esfera extrajudicial </a:t>
            </a:r>
          </a:p>
          <a:p>
            <a:pPr marL="0" indent="0" algn="ctr">
              <a:buNone/>
            </a:pPr>
            <a:r>
              <a:rPr lang="pt-BR" b="1" dirty="0"/>
              <a:t>[Cidade], ___ de ___________ de 20__</a:t>
            </a:r>
            <a:endParaRPr lang="pt-BR" dirty="0"/>
          </a:p>
          <a:p>
            <a:pPr marL="0" indent="0" algn="ctr">
              <a:buNone/>
            </a:pPr>
            <a:r>
              <a:rPr lang="pt-BR" b="1" dirty="0"/>
              <a:t>Outorgante:</a:t>
            </a:r>
            <a:r>
              <a:rPr lang="pt-BR" dirty="0"/>
              <a:t> 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141408371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2111</Words>
  <Application>Microsoft Office PowerPoint</Application>
  <PresentationFormat>Widescreen</PresentationFormat>
  <Paragraphs>132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20" baseType="lpstr">
      <vt:lpstr>ADLaM Display</vt:lpstr>
      <vt:lpstr>Angsana New</vt:lpstr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Julio Lopes</dc:creator>
  <cp:lastModifiedBy>Julio Augusto Lopes</cp:lastModifiedBy>
  <cp:revision>7</cp:revision>
  <dcterms:created xsi:type="dcterms:W3CDTF">2025-08-02T13:59:11Z</dcterms:created>
  <dcterms:modified xsi:type="dcterms:W3CDTF">2026-08-04T15:03:05Z</dcterms:modified>
</cp:coreProperties>
</file>