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5"/>
  </p:notesMasterIdLst>
  <p:sldIdLst>
    <p:sldId id="1142" r:id="rId5"/>
    <p:sldId id="1147" r:id="rId6"/>
    <p:sldId id="1109" r:id="rId7"/>
    <p:sldId id="1108" r:id="rId8"/>
    <p:sldId id="965" r:id="rId9"/>
    <p:sldId id="1073" r:id="rId10"/>
    <p:sldId id="1097" r:id="rId11"/>
    <p:sldId id="1074" r:id="rId12"/>
    <p:sldId id="1131" r:id="rId13"/>
    <p:sldId id="1083" r:id="rId14"/>
    <p:sldId id="1077" r:id="rId15"/>
    <p:sldId id="1132" r:id="rId16"/>
    <p:sldId id="1133" r:id="rId17"/>
    <p:sldId id="1134" r:id="rId18"/>
    <p:sldId id="1135" r:id="rId19"/>
    <p:sldId id="1136" r:id="rId20"/>
    <p:sldId id="1137" r:id="rId21"/>
    <p:sldId id="1138" r:id="rId22"/>
    <p:sldId id="1139" r:id="rId23"/>
    <p:sldId id="1140" r:id="rId24"/>
    <p:sldId id="1141" r:id="rId25"/>
    <p:sldId id="1148" r:id="rId26"/>
    <p:sldId id="1145" r:id="rId27"/>
    <p:sldId id="1149" r:id="rId28"/>
    <p:sldId id="1150" r:id="rId29"/>
    <p:sldId id="1151" r:id="rId30"/>
    <p:sldId id="1152" r:id="rId31"/>
    <p:sldId id="1146" r:id="rId32"/>
    <p:sldId id="1153" r:id="rId33"/>
    <p:sldId id="1154" r:id="rId3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420BAD-0371-4CF2-A510-87E4410953EE}" v="17" dt="2025-05-22T16:07:10.9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5388" autoAdjust="0"/>
  </p:normalViewPr>
  <p:slideViewPr>
    <p:cSldViewPr>
      <p:cViewPr varScale="1">
        <p:scale>
          <a:sx n="65" d="100"/>
          <a:sy n="65" d="100"/>
        </p:scale>
        <p:origin x="1340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o Lopes" userId="d450ea144930a376" providerId="LiveId" clId="{C8420BAD-0371-4CF2-A510-87E4410953EE}"/>
    <pc:docChg chg="undo custSel addSld delSld modSld sldOrd">
      <pc:chgData name="Julio Lopes" userId="d450ea144930a376" providerId="LiveId" clId="{C8420BAD-0371-4CF2-A510-87E4410953EE}" dt="2025-05-22T16:08:42.783" v="2302" actId="47"/>
      <pc:docMkLst>
        <pc:docMk/>
      </pc:docMkLst>
      <pc:sldChg chg="del">
        <pc:chgData name="Julio Lopes" userId="d450ea144930a376" providerId="LiveId" clId="{C8420BAD-0371-4CF2-A510-87E4410953EE}" dt="2025-05-22T15:31:00.328" v="475" actId="47"/>
        <pc:sldMkLst>
          <pc:docMk/>
          <pc:sldMk cId="2542872494" sldId="329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3053584962" sldId="465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2178977365" sldId="472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798032238" sldId="524"/>
        </pc:sldMkLst>
      </pc:sldChg>
      <pc:sldChg chg="del">
        <pc:chgData name="Julio Lopes" userId="d450ea144930a376" providerId="LiveId" clId="{C8420BAD-0371-4CF2-A510-87E4410953EE}" dt="2025-05-22T15:31:00.855" v="476" actId="47"/>
        <pc:sldMkLst>
          <pc:docMk/>
          <pc:sldMk cId="3444795000" sldId="958"/>
        </pc:sldMkLst>
      </pc:sldChg>
      <pc:sldChg chg="del">
        <pc:chgData name="Julio Lopes" userId="d450ea144930a376" providerId="LiveId" clId="{C8420BAD-0371-4CF2-A510-87E4410953EE}" dt="2025-05-22T15:31:01.337" v="477" actId="47"/>
        <pc:sldMkLst>
          <pc:docMk/>
          <pc:sldMk cId="2063002568" sldId="959"/>
        </pc:sldMkLst>
      </pc:sldChg>
      <pc:sldChg chg="del">
        <pc:chgData name="Julio Lopes" userId="d450ea144930a376" providerId="LiveId" clId="{C8420BAD-0371-4CF2-A510-87E4410953EE}" dt="2025-05-22T15:31:01.919" v="478" actId="47"/>
        <pc:sldMkLst>
          <pc:docMk/>
          <pc:sldMk cId="1325721799" sldId="961"/>
        </pc:sldMkLst>
      </pc:sldChg>
      <pc:sldChg chg="del">
        <pc:chgData name="Julio Lopes" userId="d450ea144930a376" providerId="LiveId" clId="{C8420BAD-0371-4CF2-A510-87E4410953EE}" dt="2025-05-22T15:31:02.924" v="480" actId="47"/>
        <pc:sldMkLst>
          <pc:docMk/>
          <pc:sldMk cId="3915640315" sldId="963"/>
        </pc:sldMkLst>
      </pc:sldChg>
      <pc:sldChg chg="del">
        <pc:chgData name="Julio Lopes" userId="d450ea144930a376" providerId="LiveId" clId="{C8420BAD-0371-4CF2-A510-87E4410953EE}" dt="2025-05-22T15:31:02.483" v="479" actId="47"/>
        <pc:sldMkLst>
          <pc:docMk/>
          <pc:sldMk cId="4070507219" sldId="964"/>
        </pc:sldMkLst>
      </pc:sldChg>
      <pc:sldChg chg="addSp modSp mod ord">
        <pc:chgData name="Julio Lopes" userId="d450ea144930a376" providerId="LiveId" clId="{C8420BAD-0371-4CF2-A510-87E4410953EE}" dt="2025-05-22T15:29:04.844" v="446" actId="14100"/>
        <pc:sldMkLst>
          <pc:docMk/>
          <pc:sldMk cId="2291630683" sldId="965"/>
        </pc:sldMkLst>
        <pc:spChg chg="mod">
          <ac:chgData name="Julio Lopes" userId="d450ea144930a376" providerId="LiveId" clId="{C8420BAD-0371-4CF2-A510-87E4410953EE}" dt="2025-05-22T15:28:08.790" v="435" actId="123"/>
          <ac:spMkLst>
            <pc:docMk/>
            <pc:sldMk cId="2291630683" sldId="965"/>
            <ac:spMk id="3" creationId="{D728A74E-4603-FE0E-D936-6B9FEBE65066}"/>
          </ac:spMkLst>
        </pc:spChg>
        <pc:picChg chg="add mod">
          <ac:chgData name="Julio Lopes" userId="d450ea144930a376" providerId="LiveId" clId="{C8420BAD-0371-4CF2-A510-87E4410953EE}" dt="2025-05-22T15:29:04.844" v="446" actId="14100"/>
          <ac:picMkLst>
            <pc:docMk/>
            <pc:sldMk cId="2291630683" sldId="965"/>
            <ac:picMk id="5" creationId="{5D1DF2FD-A543-3797-1EB2-8241DC4D7EB9}"/>
          </ac:picMkLst>
        </pc:picChg>
      </pc:sldChg>
      <pc:sldChg chg="del">
        <pc:chgData name="Julio Lopes" userId="d450ea144930a376" providerId="LiveId" clId="{C8420BAD-0371-4CF2-A510-87E4410953EE}" dt="2025-05-22T15:31:04.320" v="482" actId="47"/>
        <pc:sldMkLst>
          <pc:docMk/>
          <pc:sldMk cId="2727177857" sldId="966"/>
        </pc:sldMkLst>
      </pc:sldChg>
      <pc:sldChg chg="del">
        <pc:chgData name="Julio Lopes" userId="d450ea144930a376" providerId="LiveId" clId="{C8420BAD-0371-4CF2-A510-87E4410953EE}" dt="2025-05-22T15:31:03.416" v="481" actId="47"/>
        <pc:sldMkLst>
          <pc:docMk/>
          <pc:sldMk cId="2381073963" sldId="967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211335250" sldId="1042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2922582931" sldId="1043"/>
        </pc:sldMkLst>
      </pc:sldChg>
      <pc:sldChg chg="del">
        <pc:chgData name="Julio Lopes" userId="d450ea144930a376" providerId="LiveId" clId="{C8420BAD-0371-4CF2-A510-87E4410953EE}" dt="2025-05-22T15:30:59.062" v="474" actId="47"/>
        <pc:sldMkLst>
          <pc:docMk/>
          <pc:sldMk cId="151119838" sldId="1066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3690524817" sldId="1067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2467261601" sldId="1069"/>
        </pc:sldMkLst>
      </pc:sldChg>
      <pc:sldChg chg="modSp mod">
        <pc:chgData name="Julio Lopes" userId="d450ea144930a376" providerId="LiveId" clId="{C8420BAD-0371-4CF2-A510-87E4410953EE}" dt="2025-05-22T15:26:20.371" v="379" actId="1076"/>
        <pc:sldMkLst>
          <pc:docMk/>
          <pc:sldMk cId="3694012569" sldId="1073"/>
        </pc:sldMkLst>
        <pc:spChg chg="mod">
          <ac:chgData name="Julio Lopes" userId="d450ea144930a376" providerId="LiveId" clId="{C8420BAD-0371-4CF2-A510-87E4410953EE}" dt="2025-05-22T15:26:12.293" v="376" actId="27636"/>
          <ac:spMkLst>
            <pc:docMk/>
            <pc:sldMk cId="3694012569" sldId="1073"/>
            <ac:spMk id="146" creationId="{343DABB7-6CAC-D6ED-D9E8-223CDAF23A8E}"/>
          </ac:spMkLst>
        </pc:spChg>
        <pc:picChg chg="mod">
          <ac:chgData name="Julio Lopes" userId="d450ea144930a376" providerId="LiveId" clId="{C8420BAD-0371-4CF2-A510-87E4410953EE}" dt="2025-05-22T15:26:20.371" v="379" actId="1076"/>
          <ac:picMkLst>
            <pc:docMk/>
            <pc:sldMk cId="3694012569" sldId="1073"/>
            <ac:picMk id="5" creationId="{49D4DC26-28C0-C96D-E2F0-221D4E02BFA1}"/>
          </ac:picMkLst>
        </pc:picChg>
        <pc:picChg chg="mod">
          <ac:chgData name="Julio Lopes" userId="d450ea144930a376" providerId="LiveId" clId="{C8420BAD-0371-4CF2-A510-87E4410953EE}" dt="2025-05-22T15:26:19.019" v="378" actId="14100"/>
          <ac:picMkLst>
            <pc:docMk/>
            <pc:sldMk cId="3694012569" sldId="1073"/>
            <ac:picMk id="6" creationId="{55837B2F-78F2-B6CA-29E5-474E3F0340F9}"/>
          </ac:picMkLst>
        </pc:picChg>
      </pc:sldChg>
      <pc:sldChg chg="del">
        <pc:chgData name="Julio Lopes" userId="d450ea144930a376" providerId="LiveId" clId="{C8420BAD-0371-4CF2-A510-87E4410953EE}" dt="2025-05-22T15:30:46.359" v="469" actId="47"/>
        <pc:sldMkLst>
          <pc:docMk/>
          <pc:sldMk cId="87526454" sldId="1075"/>
        </pc:sldMkLst>
      </pc:sldChg>
      <pc:sldChg chg="ord">
        <pc:chgData name="Julio Lopes" userId="d450ea144930a376" providerId="LiveId" clId="{C8420BAD-0371-4CF2-A510-87E4410953EE}" dt="2025-05-22T15:30:55.270" v="473"/>
        <pc:sldMkLst>
          <pc:docMk/>
          <pc:sldMk cId="3846337990" sldId="1077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2210047346" sldId="1078"/>
        </pc:sldMkLst>
      </pc:sldChg>
      <pc:sldChg chg="ord">
        <pc:chgData name="Julio Lopes" userId="d450ea144930a376" providerId="LiveId" clId="{C8420BAD-0371-4CF2-A510-87E4410953EE}" dt="2025-05-22T15:30:54.177" v="471"/>
        <pc:sldMkLst>
          <pc:docMk/>
          <pc:sldMk cId="238725370" sldId="1083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2355439060" sldId="1086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2405472276" sldId="1088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316764074" sldId="1090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3653333461" sldId="1091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3903344630" sldId="1092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3144615465" sldId="1095"/>
        </pc:sldMkLst>
      </pc:sldChg>
      <pc:sldChg chg="modSp mod ord">
        <pc:chgData name="Julio Lopes" userId="d450ea144930a376" providerId="LiveId" clId="{C8420BAD-0371-4CF2-A510-87E4410953EE}" dt="2025-05-22T15:29:17.507" v="448"/>
        <pc:sldMkLst>
          <pc:docMk/>
          <pc:sldMk cId="138721608" sldId="1097"/>
        </pc:sldMkLst>
        <pc:spChg chg="mod">
          <ac:chgData name="Julio Lopes" userId="d450ea144930a376" providerId="LiveId" clId="{C8420BAD-0371-4CF2-A510-87E4410953EE}" dt="2025-05-22T15:23:51.902" v="105" actId="20577"/>
          <ac:spMkLst>
            <pc:docMk/>
            <pc:sldMk cId="138721608" sldId="1097"/>
            <ac:spMk id="146" creationId="{07B1DCF1-CD8A-C97A-35F5-BE4E8AABAEC6}"/>
          </ac:spMkLst>
        </pc:spChg>
      </pc:sldChg>
      <pc:sldChg chg="del">
        <pc:chgData name="Julio Lopes" userId="d450ea144930a376" providerId="LiveId" clId="{C8420BAD-0371-4CF2-A510-87E4410953EE}" dt="2025-05-22T15:23:37.862" v="99" actId="47"/>
        <pc:sldMkLst>
          <pc:docMk/>
          <pc:sldMk cId="3265204264" sldId="1098"/>
        </pc:sldMkLst>
      </pc:sldChg>
      <pc:sldChg chg="addSp delSp modSp add del mod">
        <pc:chgData name="Julio Lopes" userId="d450ea144930a376" providerId="LiveId" clId="{C8420BAD-0371-4CF2-A510-87E4410953EE}" dt="2025-05-22T15:29:46.603" v="457" actId="47"/>
        <pc:sldMkLst>
          <pc:docMk/>
          <pc:sldMk cId="3096533424" sldId="1099"/>
        </pc:sldMkLst>
        <pc:spChg chg="mod">
          <ac:chgData name="Julio Lopes" userId="d450ea144930a376" providerId="LiveId" clId="{C8420BAD-0371-4CF2-A510-87E4410953EE}" dt="2025-05-22T15:27:40.837" v="426" actId="21"/>
          <ac:spMkLst>
            <pc:docMk/>
            <pc:sldMk cId="3096533424" sldId="1099"/>
            <ac:spMk id="146" creationId="{9D62BC5D-6754-A8F1-BE72-670F8365DF8D}"/>
          </ac:spMkLst>
        </pc:spChg>
        <pc:picChg chg="mod">
          <ac:chgData name="Julio Lopes" userId="d450ea144930a376" providerId="LiveId" clId="{C8420BAD-0371-4CF2-A510-87E4410953EE}" dt="2025-05-22T15:27:04.559" v="389" actId="14100"/>
          <ac:picMkLst>
            <pc:docMk/>
            <pc:sldMk cId="3096533424" sldId="1099"/>
            <ac:picMk id="3" creationId="{A45AF53D-E868-4090-00D0-20232089D349}"/>
          </ac:picMkLst>
        </pc:picChg>
        <pc:picChg chg="add del">
          <ac:chgData name="Julio Lopes" userId="d450ea144930a376" providerId="LiveId" clId="{C8420BAD-0371-4CF2-A510-87E4410953EE}" dt="2025-05-22T15:29:31.611" v="449" actId="21"/>
          <ac:picMkLst>
            <pc:docMk/>
            <pc:sldMk cId="3096533424" sldId="1099"/>
            <ac:picMk id="8" creationId="{E777BB9F-72CB-F05A-0E78-E4F77F0AB88E}"/>
          </ac:picMkLst>
        </pc:picChg>
      </pc:sldChg>
      <pc:sldChg chg="del ord">
        <pc:chgData name="Julio Lopes" userId="d450ea144930a376" providerId="LiveId" clId="{C8420BAD-0371-4CF2-A510-87E4410953EE}" dt="2025-05-22T15:30:16.549" v="463" actId="47"/>
        <pc:sldMkLst>
          <pc:docMk/>
          <pc:sldMk cId="396194353" sldId="1100"/>
        </pc:sldMkLst>
      </pc:sldChg>
      <pc:sldChg chg="del">
        <pc:chgData name="Julio Lopes" userId="d450ea144930a376" providerId="LiveId" clId="{C8420BAD-0371-4CF2-A510-87E4410953EE}" dt="2025-05-22T15:30:45.637" v="468" actId="47"/>
        <pc:sldMkLst>
          <pc:docMk/>
          <pc:sldMk cId="1704820433" sldId="1101"/>
        </pc:sldMkLst>
      </pc:sldChg>
      <pc:sldChg chg="del ord">
        <pc:chgData name="Julio Lopes" userId="d450ea144930a376" providerId="LiveId" clId="{C8420BAD-0371-4CF2-A510-87E4410953EE}" dt="2025-05-22T15:30:29.558" v="466" actId="47"/>
        <pc:sldMkLst>
          <pc:docMk/>
          <pc:sldMk cId="338511617" sldId="1103"/>
        </pc:sldMkLst>
      </pc:sldChg>
      <pc:sldChg chg="del">
        <pc:chgData name="Julio Lopes" userId="d450ea144930a376" providerId="LiveId" clId="{C8420BAD-0371-4CF2-A510-87E4410953EE}" dt="2025-05-22T15:30:36.944" v="467" actId="47"/>
        <pc:sldMkLst>
          <pc:docMk/>
          <pc:sldMk cId="4147432380" sldId="1104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4292867274" sldId="1107"/>
        </pc:sldMkLst>
      </pc:sldChg>
      <pc:sldChg chg="addSp delSp modSp mod">
        <pc:chgData name="Julio Lopes" userId="d450ea144930a376" providerId="LiveId" clId="{C8420BAD-0371-4CF2-A510-87E4410953EE}" dt="2025-05-22T15:23:21.155" v="98" actId="14100"/>
        <pc:sldMkLst>
          <pc:docMk/>
          <pc:sldMk cId="2282280183" sldId="1109"/>
        </pc:sldMkLst>
        <pc:picChg chg="add del mod">
          <ac:chgData name="Julio Lopes" userId="d450ea144930a376" providerId="LiveId" clId="{C8420BAD-0371-4CF2-A510-87E4410953EE}" dt="2025-05-22T15:19:42.892" v="49" actId="21"/>
          <ac:picMkLst>
            <pc:docMk/>
            <pc:sldMk cId="2282280183" sldId="1109"/>
            <ac:picMk id="6" creationId="{CC4F550E-D653-9391-21C5-0F4ED81FEAB0}"/>
          </ac:picMkLst>
        </pc:picChg>
        <pc:picChg chg="mod">
          <ac:chgData name="Julio Lopes" userId="d450ea144930a376" providerId="LiveId" clId="{C8420BAD-0371-4CF2-A510-87E4410953EE}" dt="2025-05-22T15:18:11.718" v="20" actId="1076"/>
          <ac:picMkLst>
            <pc:docMk/>
            <pc:sldMk cId="2282280183" sldId="1109"/>
            <ac:picMk id="7" creationId="{C45E035E-2550-7A8E-EE70-320CCDA961F6}"/>
          </ac:picMkLst>
        </pc:picChg>
        <pc:picChg chg="add del mod">
          <ac:chgData name="Julio Lopes" userId="d450ea144930a376" providerId="LiveId" clId="{C8420BAD-0371-4CF2-A510-87E4410953EE}" dt="2025-05-22T15:19:49.279" v="52" actId="21"/>
          <ac:picMkLst>
            <pc:docMk/>
            <pc:sldMk cId="2282280183" sldId="1109"/>
            <ac:picMk id="10" creationId="{373FBF3A-4F0E-F743-FC36-7B8B735170B6}"/>
          </ac:picMkLst>
        </pc:picChg>
        <pc:picChg chg="mod">
          <ac:chgData name="Julio Lopes" userId="d450ea144930a376" providerId="LiveId" clId="{C8420BAD-0371-4CF2-A510-87E4410953EE}" dt="2025-05-22T15:22:16.594" v="86" actId="1076"/>
          <ac:picMkLst>
            <pc:docMk/>
            <pc:sldMk cId="2282280183" sldId="1109"/>
            <ac:picMk id="13" creationId="{25BE6587-9687-BD76-6918-83C2592D8285}"/>
          </ac:picMkLst>
        </pc:picChg>
        <pc:picChg chg="add del mod">
          <ac:chgData name="Julio Lopes" userId="d450ea144930a376" providerId="LiveId" clId="{C8420BAD-0371-4CF2-A510-87E4410953EE}" dt="2025-05-22T15:20:02.827" v="57" actId="21"/>
          <ac:picMkLst>
            <pc:docMk/>
            <pc:sldMk cId="2282280183" sldId="1109"/>
            <ac:picMk id="14" creationId="{3463DA56-EEE1-29E7-FE7B-979D8BE8D535}"/>
          </ac:picMkLst>
        </pc:picChg>
        <pc:picChg chg="add del mod">
          <ac:chgData name="Julio Lopes" userId="d450ea144930a376" providerId="LiveId" clId="{C8420BAD-0371-4CF2-A510-87E4410953EE}" dt="2025-05-22T15:20:16.550" v="62" actId="21"/>
          <ac:picMkLst>
            <pc:docMk/>
            <pc:sldMk cId="2282280183" sldId="1109"/>
            <ac:picMk id="16" creationId="{7D5B739A-E812-9136-D99F-4EBC23692F87}"/>
          </ac:picMkLst>
        </pc:picChg>
        <pc:picChg chg="add del mod">
          <ac:chgData name="Julio Lopes" userId="d450ea144930a376" providerId="LiveId" clId="{C8420BAD-0371-4CF2-A510-87E4410953EE}" dt="2025-05-22T15:19:34.991" v="46" actId="21"/>
          <ac:picMkLst>
            <pc:docMk/>
            <pc:sldMk cId="2282280183" sldId="1109"/>
            <ac:picMk id="18" creationId="{7404157F-3E5C-B340-A660-3A674D1D51CE}"/>
          </ac:picMkLst>
        </pc:picChg>
        <pc:picChg chg="add mod">
          <ac:chgData name="Julio Lopes" userId="d450ea144930a376" providerId="LiveId" clId="{C8420BAD-0371-4CF2-A510-87E4410953EE}" dt="2025-05-22T15:22:36.456" v="93" actId="14100"/>
          <ac:picMkLst>
            <pc:docMk/>
            <pc:sldMk cId="2282280183" sldId="1109"/>
            <ac:picMk id="20" creationId="{A71C1A14-7A5E-BC35-39B9-7FFE6A0015DF}"/>
          </ac:picMkLst>
        </pc:picChg>
        <pc:picChg chg="add mod">
          <ac:chgData name="Julio Lopes" userId="d450ea144930a376" providerId="LiveId" clId="{C8420BAD-0371-4CF2-A510-87E4410953EE}" dt="2025-05-22T15:21:33.109" v="74" actId="1076"/>
          <ac:picMkLst>
            <pc:docMk/>
            <pc:sldMk cId="2282280183" sldId="1109"/>
            <ac:picMk id="22" creationId="{59D85D0E-7097-4661-8CAA-CB77EA92AF8A}"/>
          </ac:picMkLst>
        </pc:picChg>
        <pc:picChg chg="add mod">
          <ac:chgData name="Julio Lopes" userId="d450ea144930a376" providerId="LiveId" clId="{C8420BAD-0371-4CF2-A510-87E4410953EE}" dt="2025-05-22T15:22:25.893" v="89" actId="14100"/>
          <ac:picMkLst>
            <pc:docMk/>
            <pc:sldMk cId="2282280183" sldId="1109"/>
            <ac:picMk id="24" creationId="{BD8B860A-01AC-D6FB-60A5-DD99693280FE}"/>
          </ac:picMkLst>
        </pc:picChg>
        <pc:picChg chg="add mod">
          <ac:chgData name="Julio Lopes" userId="d450ea144930a376" providerId="LiveId" clId="{C8420BAD-0371-4CF2-A510-87E4410953EE}" dt="2025-05-22T15:22:32.220" v="92" actId="14100"/>
          <ac:picMkLst>
            <pc:docMk/>
            <pc:sldMk cId="2282280183" sldId="1109"/>
            <ac:picMk id="25" creationId="{9280FFEC-EE38-960F-6D8F-06B0FAE6014E}"/>
          </ac:picMkLst>
        </pc:picChg>
        <pc:picChg chg="add mod">
          <ac:chgData name="Julio Lopes" userId="d450ea144930a376" providerId="LiveId" clId="{C8420BAD-0371-4CF2-A510-87E4410953EE}" dt="2025-05-22T15:23:21.155" v="98" actId="14100"/>
          <ac:picMkLst>
            <pc:docMk/>
            <pc:sldMk cId="2282280183" sldId="1109"/>
            <ac:picMk id="27" creationId="{4F5DF804-B3B4-86AD-D5A5-A87F987CFEAE}"/>
          </ac:picMkLst>
        </pc:picChg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3223656191" sldId="1110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3267923688" sldId="1111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6524019" sldId="1112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3761169715" sldId="1113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2757703324" sldId="1114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1453223869" sldId="1115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2717097905" sldId="1116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160559490" sldId="1117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1651329122" sldId="1118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839454848" sldId="1119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3828933029" sldId="1120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3801031552" sldId="1121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328583841" sldId="1122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987048993" sldId="1123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2203741532" sldId="1124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831494685" sldId="1126"/>
        </pc:sldMkLst>
      </pc:sldChg>
      <pc:sldChg chg="del">
        <pc:chgData name="Julio Lopes" userId="d450ea144930a376" providerId="LiveId" clId="{C8420BAD-0371-4CF2-A510-87E4410953EE}" dt="2025-05-22T15:26:45.047" v="380" actId="47"/>
        <pc:sldMkLst>
          <pc:docMk/>
          <pc:sldMk cId="4133360219" sldId="1127"/>
        </pc:sldMkLst>
      </pc:sldChg>
      <pc:sldChg chg="delSp add del mod ord">
        <pc:chgData name="Julio Lopes" userId="d450ea144930a376" providerId="LiveId" clId="{C8420BAD-0371-4CF2-A510-87E4410953EE}" dt="2025-05-22T15:19:31.022" v="44" actId="47"/>
        <pc:sldMkLst>
          <pc:docMk/>
          <pc:sldMk cId="1076445936" sldId="1128"/>
        </pc:sldMkLst>
        <pc:picChg chg="del">
          <ac:chgData name="Julio Lopes" userId="d450ea144930a376" providerId="LiveId" clId="{C8420BAD-0371-4CF2-A510-87E4410953EE}" dt="2025-05-22T15:19:24.680" v="42" actId="478"/>
          <ac:picMkLst>
            <pc:docMk/>
            <pc:sldMk cId="1076445936" sldId="1128"/>
            <ac:picMk id="4" creationId="{37755631-1737-89E6-AA1F-A31B2A639ABF}"/>
          </ac:picMkLst>
        </pc:picChg>
      </pc:sldChg>
      <pc:sldChg chg="addSp modSp new mod">
        <pc:chgData name="Julio Lopes" userId="d450ea144930a376" providerId="LiveId" clId="{C8420BAD-0371-4CF2-A510-87E4410953EE}" dt="2025-05-22T15:20:33.091" v="69" actId="14100"/>
        <pc:sldMkLst>
          <pc:docMk/>
          <pc:sldMk cId="2381102357" sldId="1129"/>
        </pc:sldMkLst>
        <pc:picChg chg="add mod">
          <ac:chgData name="Julio Lopes" userId="d450ea144930a376" providerId="LiveId" clId="{C8420BAD-0371-4CF2-A510-87E4410953EE}" dt="2025-05-22T15:19:59.019" v="56" actId="14100"/>
          <ac:picMkLst>
            <pc:docMk/>
            <pc:sldMk cId="2381102357" sldId="1129"/>
            <ac:picMk id="6" creationId="{CC4F550E-D653-9391-21C5-0F4ED81FEAB0}"/>
          </ac:picMkLst>
        </pc:picChg>
        <pc:picChg chg="add mod">
          <ac:chgData name="Julio Lopes" userId="d450ea144930a376" providerId="LiveId" clId="{C8420BAD-0371-4CF2-A510-87E4410953EE}" dt="2025-05-22T15:19:56.327" v="55" actId="14100"/>
          <ac:picMkLst>
            <pc:docMk/>
            <pc:sldMk cId="2381102357" sldId="1129"/>
            <ac:picMk id="10" creationId="{373FBF3A-4F0E-F743-FC36-7B8B735170B6}"/>
          </ac:picMkLst>
        </pc:picChg>
        <pc:picChg chg="add mod">
          <ac:chgData name="Julio Lopes" userId="d450ea144930a376" providerId="LiveId" clId="{C8420BAD-0371-4CF2-A510-87E4410953EE}" dt="2025-05-22T15:20:29.145" v="68" actId="1076"/>
          <ac:picMkLst>
            <pc:docMk/>
            <pc:sldMk cId="2381102357" sldId="1129"/>
            <ac:picMk id="14" creationId="{3463DA56-EEE1-29E7-FE7B-979D8BE8D535}"/>
          </ac:picMkLst>
        </pc:picChg>
        <pc:picChg chg="add mod">
          <ac:chgData name="Julio Lopes" userId="d450ea144930a376" providerId="LiveId" clId="{C8420BAD-0371-4CF2-A510-87E4410953EE}" dt="2025-05-22T15:20:26.956" v="67" actId="1076"/>
          <ac:picMkLst>
            <pc:docMk/>
            <pc:sldMk cId="2381102357" sldId="1129"/>
            <ac:picMk id="16" creationId="{7D5B739A-E812-9136-D99F-4EBC23692F87}"/>
          </ac:picMkLst>
        </pc:picChg>
        <pc:picChg chg="add mod">
          <ac:chgData name="Julio Lopes" userId="d450ea144930a376" providerId="LiveId" clId="{C8420BAD-0371-4CF2-A510-87E4410953EE}" dt="2025-05-22T15:20:33.091" v="69" actId="14100"/>
          <ac:picMkLst>
            <pc:docMk/>
            <pc:sldMk cId="2381102357" sldId="1129"/>
            <ac:picMk id="18" creationId="{7404157F-3E5C-B340-A660-3A674D1D51CE}"/>
          </ac:picMkLst>
        </pc:picChg>
      </pc:sldChg>
      <pc:sldChg chg="addSp modSp new del mod">
        <pc:chgData name="Julio Lopes" userId="d450ea144930a376" providerId="LiveId" clId="{C8420BAD-0371-4CF2-A510-87E4410953EE}" dt="2025-05-22T15:29:50.205" v="458" actId="47"/>
        <pc:sldMkLst>
          <pc:docMk/>
          <pc:sldMk cId="3681887939" sldId="1130"/>
        </pc:sldMkLst>
        <pc:spChg chg="add mod">
          <ac:chgData name="Julio Lopes" userId="d450ea144930a376" providerId="LiveId" clId="{C8420BAD-0371-4CF2-A510-87E4410953EE}" dt="2025-05-22T15:27:31.500" v="425" actId="14100"/>
          <ac:spMkLst>
            <pc:docMk/>
            <pc:sldMk cId="3681887939" sldId="1130"/>
            <ac:spMk id="4" creationId="{4B18C252-459E-7EBD-BC90-10D54CD784C7}"/>
          </ac:spMkLst>
        </pc:spChg>
      </pc:sldChg>
      <pc:sldChg chg="new del">
        <pc:chgData name="Julio Lopes" userId="d450ea144930a376" providerId="LiveId" clId="{C8420BAD-0371-4CF2-A510-87E4410953EE}" dt="2025-05-22T15:27:51.826" v="430" actId="47"/>
        <pc:sldMkLst>
          <pc:docMk/>
          <pc:sldMk cId="710896774" sldId="1131"/>
        </pc:sldMkLst>
      </pc:sldChg>
      <pc:sldChg chg="addSp modSp add mod">
        <pc:chgData name="Julio Lopes" userId="d450ea144930a376" providerId="LiveId" clId="{C8420BAD-0371-4CF2-A510-87E4410953EE}" dt="2025-05-22T15:29:43.415" v="456" actId="6549"/>
        <pc:sldMkLst>
          <pc:docMk/>
          <pc:sldMk cId="3191281713" sldId="1131"/>
        </pc:sldMkLst>
        <pc:spChg chg="mod">
          <ac:chgData name="Julio Lopes" userId="d450ea144930a376" providerId="LiveId" clId="{C8420BAD-0371-4CF2-A510-87E4410953EE}" dt="2025-05-22T15:29:43.415" v="456" actId="6549"/>
          <ac:spMkLst>
            <pc:docMk/>
            <pc:sldMk cId="3191281713" sldId="1131"/>
            <ac:spMk id="3" creationId="{4733599D-BAC6-9D9E-4F1C-A6E69AE1F9EC}"/>
          </ac:spMkLst>
        </pc:spChg>
        <pc:picChg chg="add mod">
          <ac:chgData name="Julio Lopes" userId="d450ea144930a376" providerId="LiveId" clId="{C8420BAD-0371-4CF2-A510-87E4410953EE}" dt="2025-05-22T15:29:41.658" v="455" actId="1076"/>
          <ac:picMkLst>
            <pc:docMk/>
            <pc:sldMk cId="3191281713" sldId="1131"/>
            <ac:picMk id="8" creationId="{E777BB9F-72CB-F05A-0E78-E4F77F0AB88E}"/>
          </ac:picMkLst>
        </pc:picChg>
      </pc:sldChg>
      <pc:sldChg chg="modSp add mod">
        <pc:chgData name="Julio Lopes" userId="d450ea144930a376" providerId="LiveId" clId="{C8420BAD-0371-4CF2-A510-87E4410953EE}" dt="2025-05-22T15:47:15.778" v="1017" actId="20577"/>
        <pc:sldMkLst>
          <pc:docMk/>
          <pc:sldMk cId="158190850" sldId="1132"/>
        </pc:sldMkLst>
        <pc:spChg chg="mod">
          <ac:chgData name="Julio Lopes" userId="d450ea144930a376" providerId="LiveId" clId="{C8420BAD-0371-4CF2-A510-87E4410953EE}" dt="2025-05-22T15:47:15.778" v="1017" actId="20577"/>
          <ac:spMkLst>
            <pc:docMk/>
            <pc:sldMk cId="158190850" sldId="1132"/>
            <ac:spMk id="3" creationId="{80D40DBF-DA27-44C7-51D4-3859169CA0CB}"/>
          </ac:spMkLst>
        </pc:spChg>
      </pc:sldChg>
      <pc:sldChg chg="modSp add mod">
        <pc:chgData name="Julio Lopes" userId="d450ea144930a376" providerId="LiveId" clId="{C8420BAD-0371-4CF2-A510-87E4410953EE}" dt="2025-05-22T15:47:39.487" v="1020" actId="20577"/>
        <pc:sldMkLst>
          <pc:docMk/>
          <pc:sldMk cId="460857888" sldId="1133"/>
        </pc:sldMkLst>
        <pc:spChg chg="mod">
          <ac:chgData name="Julio Lopes" userId="d450ea144930a376" providerId="LiveId" clId="{C8420BAD-0371-4CF2-A510-87E4410953EE}" dt="2025-05-22T15:47:39.487" v="1020" actId="20577"/>
          <ac:spMkLst>
            <pc:docMk/>
            <pc:sldMk cId="460857888" sldId="1133"/>
            <ac:spMk id="3" creationId="{98564F99-759B-29D0-5CE0-154E2C14EABE}"/>
          </ac:spMkLst>
        </pc:spChg>
      </pc:sldChg>
      <pc:sldChg chg="modSp add mod">
        <pc:chgData name="Julio Lopes" userId="d450ea144930a376" providerId="LiveId" clId="{C8420BAD-0371-4CF2-A510-87E4410953EE}" dt="2025-05-22T15:47:46.204" v="1021" actId="20577"/>
        <pc:sldMkLst>
          <pc:docMk/>
          <pc:sldMk cId="2188827448" sldId="1134"/>
        </pc:sldMkLst>
        <pc:spChg chg="mod">
          <ac:chgData name="Julio Lopes" userId="d450ea144930a376" providerId="LiveId" clId="{C8420BAD-0371-4CF2-A510-87E4410953EE}" dt="2025-05-22T15:47:46.204" v="1021" actId="20577"/>
          <ac:spMkLst>
            <pc:docMk/>
            <pc:sldMk cId="2188827448" sldId="1134"/>
            <ac:spMk id="3" creationId="{03845E33-098A-0803-47DF-88EB44566D92}"/>
          </ac:spMkLst>
        </pc:spChg>
      </pc:sldChg>
      <pc:sldChg chg="modSp add mod">
        <pc:chgData name="Julio Lopes" userId="d450ea144930a376" providerId="LiveId" clId="{C8420BAD-0371-4CF2-A510-87E4410953EE}" dt="2025-05-22T15:40:42.442" v="844" actId="20577"/>
        <pc:sldMkLst>
          <pc:docMk/>
          <pc:sldMk cId="1052359232" sldId="1135"/>
        </pc:sldMkLst>
        <pc:spChg chg="mod">
          <ac:chgData name="Julio Lopes" userId="d450ea144930a376" providerId="LiveId" clId="{C8420BAD-0371-4CF2-A510-87E4410953EE}" dt="2025-05-22T15:40:42.442" v="844" actId="20577"/>
          <ac:spMkLst>
            <pc:docMk/>
            <pc:sldMk cId="1052359232" sldId="1135"/>
            <ac:spMk id="3" creationId="{46121A31-A36E-C742-D666-63A59841393C}"/>
          </ac:spMkLst>
        </pc:spChg>
      </pc:sldChg>
      <pc:sldChg chg="modSp add mod">
        <pc:chgData name="Julio Lopes" userId="d450ea144930a376" providerId="LiveId" clId="{C8420BAD-0371-4CF2-A510-87E4410953EE}" dt="2025-05-22T15:47:54.382" v="1023" actId="20577"/>
        <pc:sldMkLst>
          <pc:docMk/>
          <pc:sldMk cId="1654393394" sldId="1136"/>
        </pc:sldMkLst>
        <pc:spChg chg="mod">
          <ac:chgData name="Julio Lopes" userId="d450ea144930a376" providerId="LiveId" clId="{C8420BAD-0371-4CF2-A510-87E4410953EE}" dt="2025-05-22T15:47:54.382" v="1023" actId="20577"/>
          <ac:spMkLst>
            <pc:docMk/>
            <pc:sldMk cId="1654393394" sldId="1136"/>
            <ac:spMk id="3" creationId="{87D69C46-A274-9B37-BC85-D3CE0839173A}"/>
          </ac:spMkLst>
        </pc:spChg>
      </pc:sldChg>
      <pc:sldChg chg="modSp add mod">
        <pc:chgData name="Julio Lopes" userId="d450ea144930a376" providerId="LiveId" clId="{C8420BAD-0371-4CF2-A510-87E4410953EE}" dt="2025-05-22T15:48:08.638" v="1048" actId="20577"/>
        <pc:sldMkLst>
          <pc:docMk/>
          <pc:sldMk cId="1570109318" sldId="1137"/>
        </pc:sldMkLst>
        <pc:spChg chg="mod">
          <ac:chgData name="Julio Lopes" userId="d450ea144930a376" providerId="LiveId" clId="{C8420BAD-0371-4CF2-A510-87E4410953EE}" dt="2025-05-22T15:48:08.638" v="1048" actId="20577"/>
          <ac:spMkLst>
            <pc:docMk/>
            <pc:sldMk cId="1570109318" sldId="1137"/>
            <ac:spMk id="3" creationId="{69ABE1BD-806B-B7AE-D52B-BE49FFD1EF3C}"/>
          </ac:spMkLst>
        </pc:spChg>
      </pc:sldChg>
      <pc:sldChg chg="addSp modSp add mod">
        <pc:chgData name="Julio Lopes" userId="d450ea144930a376" providerId="LiveId" clId="{C8420BAD-0371-4CF2-A510-87E4410953EE}" dt="2025-05-22T15:42:40.247" v="909" actId="20577"/>
        <pc:sldMkLst>
          <pc:docMk/>
          <pc:sldMk cId="199736142" sldId="1138"/>
        </pc:sldMkLst>
        <pc:spChg chg="mod">
          <ac:chgData name="Julio Lopes" userId="d450ea144930a376" providerId="LiveId" clId="{C8420BAD-0371-4CF2-A510-87E4410953EE}" dt="2025-05-22T15:42:40.247" v="909" actId="20577"/>
          <ac:spMkLst>
            <pc:docMk/>
            <pc:sldMk cId="199736142" sldId="1138"/>
            <ac:spMk id="3" creationId="{23DB50E2-3819-6C94-6D24-087AF68A365D}"/>
          </ac:spMkLst>
        </pc:spChg>
        <pc:picChg chg="add mod">
          <ac:chgData name="Julio Lopes" userId="d450ea144930a376" providerId="LiveId" clId="{C8420BAD-0371-4CF2-A510-87E4410953EE}" dt="2025-05-22T15:42:36.578" v="907"/>
          <ac:picMkLst>
            <pc:docMk/>
            <pc:sldMk cId="199736142" sldId="1138"/>
            <ac:picMk id="4" creationId="{EA458D5E-4053-C052-ED9A-5CD72338E8B2}"/>
          </ac:picMkLst>
        </pc:picChg>
      </pc:sldChg>
      <pc:sldChg chg="modSp add mod">
        <pc:chgData name="Julio Lopes" userId="d450ea144930a376" providerId="LiveId" clId="{C8420BAD-0371-4CF2-A510-87E4410953EE}" dt="2025-05-22T15:43:37.454" v="942" actId="20577"/>
        <pc:sldMkLst>
          <pc:docMk/>
          <pc:sldMk cId="3850737850" sldId="1139"/>
        </pc:sldMkLst>
        <pc:spChg chg="mod">
          <ac:chgData name="Julio Lopes" userId="d450ea144930a376" providerId="LiveId" clId="{C8420BAD-0371-4CF2-A510-87E4410953EE}" dt="2025-05-22T15:43:37.454" v="942" actId="20577"/>
          <ac:spMkLst>
            <pc:docMk/>
            <pc:sldMk cId="3850737850" sldId="1139"/>
            <ac:spMk id="3" creationId="{02060F17-F439-3769-8B3A-825ABF25D269}"/>
          </ac:spMkLst>
        </pc:spChg>
      </pc:sldChg>
      <pc:sldChg chg="modSp add mod">
        <pc:chgData name="Julio Lopes" userId="d450ea144930a376" providerId="LiveId" clId="{C8420BAD-0371-4CF2-A510-87E4410953EE}" dt="2025-05-22T16:02:14.841" v="1988" actId="20577"/>
        <pc:sldMkLst>
          <pc:docMk/>
          <pc:sldMk cId="3175405105" sldId="1140"/>
        </pc:sldMkLst>
        <pc:spChg chg="mod">
          <ac:chgData name="Julio Lopes" userId="d450ea144930a376" providerId="LiveId" clId="{C8420BAD-0371-4CF2-A510-87E4410953EE}" dt="2025-05-22T16:02:14.841" v="1988" actId="20577"/>
          <ac:spMkLst>
            <pc:docMk/>
            <pc:sldMk cId="3175405105" sldId="1140"/>
            <ac:spMk id="3" creationId="{5D6F7595-AE68-AF47-907A-B7DB22D54C2E}"/>
          </ac:spMkLst>
        </pc:spChg>
      </pc:sldChg>
      <pc:sldChg chg="delSp modSp add mod">
        <pc:chgData name="Julio Lopes" userId="d450ea144930a376" providerId="LiveId" clId="{C8420BAD-0371-4CF2-A510-87E4410953EE}" dt="2025-05-22T16:08:24.350" v="2300" actId="20577"/>
        <pc:sldMkLst>
          <pc:docMk/>
          <pc:sldMk cId="2673285683" sldId="1141"/>
        </pc:sldMkLst>
        <pc:spChg chg="del">
          <ac:chgData name="Julio Lopes" userId="d450ea144930a376" providerId="LiveId" clId="{C8420BAD-0371-4CF2-A510-87E4410953EE}" dt="2025-05-22T16:03:32.247" v="2061" actId="478"/>
          <ac:spMkLst>
            <pc:docMk/>
            <pc:sldMk cId="2673285683" sldId="1141"/>
            <ac:spMk id="2" creationId="{0E89605D-D498-BE6C-2CC0-4B667AC9FC17}"/>
          </ac:spMkLst>
        </pc:spChg>
        <pc:spChg chg="mod">
          <ac:chgData name="Julio Lopes" userId="d450ea144930a376" providerId="LiveId" clId="{C8420BAD-0371-4CF2-A510-87E4410953EE}" dt="2025-05-22T16:08:24.350" v="2300" actId="20577"/>
          <ac:spMkLst>
            <pc:docMk/>
            <pc:sldMk cId="2673285683" sldId="1141"/>
            <ac:spMk id="3" creationId="{7A677C1C-6ED4-343C-77A4-68A30FA379A7}"/>
          </ac:spMkLst>
        </pc:spChg>
      </pc:sldChg>
      <pc:sldChg chg="add del">
        <pc:chgData name="Julio Lopes" userId="d450ea144930a376" providerId="LiveId" clId="{C8420BAD-0371-4CF2-A510-87E4410953EE}" dt="2025-05-22T16:08:42.127" v="2301" actId="47"/>
        <pc:sldMkLst>
          <pc:docMk/>
          <pc:sldMk cId="2727442701" sldId="1142"/>
        </pc:sldMkLst>
      </pc:sldChg>
      <pc:sldChg chg="add del">
        <pc:chgData name="Julio Lopes" userId="d450ea144930a376" providerId="LiveId" clId="{C8420BAD-0371-4CF2-A510-87E4410953EE}" dt="2025-05-22T16:08:42.783" v="2302" actId="47"/>
        <pc:sldMkLst>
          <pc:docMk/>
          <pc:sldMk cId="2820327728" sldId="114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B6540F-2434-43A9-98F9-B63F78311139}" type="datetimeFigureOut">
              <a:rPr lang="pt-BR" smtClean="0"/>
              <a:t>05/10/2026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35A5C1-C2B5-4012-82AC-1F674628FB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9903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DC2C2-E748-4672-8CD2-121B979FCFFE}" type="datetime1">
              <a:rPr lang="pt-BR" smtClean="0"/>
              <a:t>05/10/2026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8076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97B2C-322A-407B-B80C-5F44DB8DD685}" type="datetime1">
              <a:rPr lang="pt-BR" smtClean="0"/>
              <a:t>05/10/2026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0420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4DE2-9DB1-4543-9427-452934104331}" type="datetime1">
              <a:rPr lang="pt-BR" smtClean="0"/>
              <a:t>05/10/2026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9141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DC437-92A3-4D7D-B3BD-4705A42D890F}" type="datetime1">
              <a:rPr lang="pt-BR" smtClean="0"/>
              <a:t>05/10/2026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5728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9B8D-5056-4506-8AC5-27347F267DEF}" type="datetime1">
              <a:rPr lang="pt-BR" smtClean="0"/>
              <a:t>05/10/2026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6752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7FD50-B916-4937-891D-00D60CB3056C}" type="datetime1">
              <a:rPr lang="pt-BR" smtClean="0"/>
              <a:t>05/10/2026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8692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8AAC8-2C46-40B8-981A-2FBEC6CD35DE}" type="datetime1">
              <a:rPr lang="pt-BR" smtClean="0"/>
              <a:t>05/10/2026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2674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3F185-1E72-4F94-8EDF-C35894C185D1}" type="datetime1">
              <a:rPr lang="pt-BR" smtClean="0"/>
              <a:t>05/10/2026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1862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C785B-6E69-49A2-8E73-7FAD0656C3D3}" type="datetime1">
              <a:rPr lang="pt-BR" smtClean="0"/>
              <a:t>05/10/2026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253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226A3-BFC0-45BF-9EB9-3ED7C3A213F7}" type="datetime1">
              <a:rPr lang="pt-BR" smtClean="0"/>
              <a:t>05/10/2026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4930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5D3B-8921-45FC-AE10-F6015400097C}" type="datetime1">
              <a:rPr lang="pt-BR" smtClean="0"/>
              <a:t>05/10/2026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8429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A3378-AB13-4916-B37C-9149618A1366}" type="datetime1">
              <a:rPr lang="pt-BR" smtClean="0"/>
              <a:t>05/10/2026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4B4DA-6B1F-416D-9A3C-9707AD3604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7503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DBCAE-3ACB-91C6-C3FD-D3130A36F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ABA3139-C74A-1593-CA07-6668935B0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pt-BR" b="1" dirty="0"/>
              <a:t>OAB-ADP</a:t>
            </a:r>
          </a:p>
          <a:p>
            <a:pPr marL="0" indent="0" algn="just">
              <a:buNone/>
            </a:pPr>
            <a:r>
              <a:rPr lang="pt-BR" dirty="0"/>
              <a:t>	Em </a:t>
            </a:r>
            <a:r>
              <a:rPr lang="pt-BR" b="1" dirty="0"/>
              <a:t>janeiro de 2005</a:t>
            </a:r>
            <a:r>
              <a:rPr lang="pt-BR" dirty="0"/>
              <a:t>, Antônio da Silva Júnior, </a:t>
            </a:r>
            <a:r>
              <a:rPr lang="pt-BR" b="1" dirty="0"/>
              <a:t>7 anos</a:t>
            </a:r>
            <a:r>
              <a:rPr lang="pt-BR" dirty="0"/>
              <a:t>, voltava da escola para casa, caminhando por uma estrada de terra da região rural onde morava, quando foi atingindo pelo </a:t>
            </a:r>
            <a:r>
              <a:rPr lang="pt-BR" b="1" dirty="0"/>
              <a:t>coice</a:t>
            </a:r>
            <a:r>
              <a:rPr lang="pt-BR" dirty="0"/>
              <a:t> de um cavalo que estava em um terreno à margem da estrada.</a:t>
            </a:r>
          </a:p>
          <a:p>
            <a:pPr marL="0" indent="0" algn="just">
              <a:buNone/>
            </a:pPr>
            <a:r>
              <a:rPr lang="pt-BR" dirty="0"/>
              <a:t>	O golpe causa </a:t>
            </a:r>
            <a:r>
              <a:rPr lang="pt-BR" b="1" dirty="0"/>
              <a:t>sérios danos à saúde do menino</a:t>
            </a:r>
            <a:r>
              <a:rPr lang="pt-BR" dirty="0"/>
              <a:t>, cujo tratamento se revela longo e custoso. </a:t>
            </a:r>
          </a:p>
          <a:p>
            <a:pPr marL="0" indent="0" algn="just">
              <a:buNone/>
            </a:pPr>
            <a:r>
              <a:rPr lang="pt-BR" dirty="0"/>
              <a:t>	Em </a:t>
            </a:r>
            <a:r>
              <a:rPr lang="pt-BR" b="1" dirty="0"/>
              <a:t>ação de reparação</a:t>
            </a:r>
            <a:r>
              <a:rPr lang="pt-BR" dirty="0"/>
              <a:t> por danos patrimoniais e morais, movida em </a:t>
            </a:r>
            <a:r>
              <a:rPr lang="pt-BR" b="1" dirty="0"/>
              <a:t>janeiro de 2009 </a:t>
            </a:r>
            <a:r>
              <a:rPr lang="pt-BR" dirty="0"/>
              <a:t>contra o proprietário do cavalo, o juiz profere </a:t>
            </a:r>
            <a:r>
              <a:rPr lang="pt-BR" b="1" dirty="0"/>
              <a:t>sentença</a:t>
            </a:r>
            <a:r>
              <a:rPr lang="pt-BR" dirty="0"/>
              <a:t> julgando </a:t>
            </a:r>
            <a:r>
              <a:rPr lang="pt-BR" b="1" dirty="0"/>
              <a:t>improcedente</a:t>
            </a:r>
            <a:r>
              <a:rPr lang="pt-BR" dirty="0"/>
              <a:t> a demanda, ao argumento de que </a:t>
            </a:r>
            <a:r>
              <a:rPr lang="pt-BR" u="sng" dirty="0"/>
              <a:t>Walter Costa</a:t>
            </a:r>
            <a:r>
              <a:rPr lang="pt-BR" dirty="0"/>
              <a:t>, proprietário do animal, “empregou o cuidado devido, pois mantinha o cavalo amarrado a uma árvore no terreno, evidenciando-se a </a:t>
            </a:r>
            <a:r>
              <a:rPr lang="pt-BR" b="1" dirty="0"/>
              <a:t>ausência de culpa</a:t>
            </a:r>
            <a:r>
              <a:rPr lang="pt-BR" dirty="0"/>
              <a:t>, especialmente em uma zona rural onde é comum a existência de cavalos”.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b="1" dirty="0"/>
              <a:t>Além disso</a:t>
            </a:r>
            <a:r>
              <a:rPr lang="pt-BR" dirty="0"/>
              <a:t>, o juiz argumenta que já teria ocorrido a </a:t>
            </a:r>
            <a:r>
              <a:rPr lang="pt-BR" b="1" dirty="0"/>
              <a:t>prescrição trienal</a:t>
            </a:r>
            <a:r>
              <a:rPr lang="pt-BR" dirty="0"/>
              <a:t> da ação de reparação, quer no que tange aos danos morais, quer no que tange aos danos patrimoniais, já que a lesão ocorreu em 2005 e a ação somente foi proposta em 2009.</a:t>
            </a:r>
          </a:p>
          <a:p>
            <a:pPr marL="0" indent="0" algn="just">
              <a:buNone/>
            </a:pPr>
            <a:r>
              <a:rPr lang="pt-BR" dirty="0"/>
              <a:t>	Como advogado contratado pela mãe da vítima, Isabel da Silva, </a:t>
            </a:r>
            <a:r>
              <a:rPr lang="pt-BR" b="1" dirty="0"/>
              <a:t>elabore a peça processual cabível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2192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97F4D-4D2B-DB91-1950-E56FD86D9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42215F-532A-D113-EB41-A3EBAED46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pt-BR" b="1" dirty="0"/>
              <a:t>DIREITO MATERIAL</a:t>
            </a:r>
          </a:p>
          <a:p>
            <a:pPr algn="just"/>
            <a:r>
              <a:rPr lang="pt-BR" b="1" dirty="0"/>
              <a:t>ARGUMENTOS: </a:t>
            </a:r>
          </a:p>
          <a:p>
            <a:pPr algn="just"/>
            <a:r>
              <a:rPr lang="pt-BR" b="1" dirty="0"/>
              <a:t>1: “ausência de culpa”: porque</a:t>
            </a:r>
          </a:p>
          <a:p>
            <a:pPr marL="0" indent="0" algn="just">
              <a:buNone/>
            </a:pPr>
            <a:r>
              <a:rPr lang="pt-BR" b="1" dirty="0"/>
              <a:t>-</a:t>
            </a:r>
            <a:r>
              <a:rPr lang="pt-BR" dirty="0"/>
              <a:t> empregou o cuidado devido</a:t>
            </a:r>
            <a:endParaRPr lang="pt-BR" b="1" dirty="0"/>
          </a:p>
          <a:p>
            <a:pPr marL="0" indent="0" algn="just">
              <a:buNone/>
            </a:pPr>
            <a:r>
              <a:rPr lang="pt-BR" b="1" dirty="0"/>
              <a:t>-</a:t>
            </a:r>
            <a:r>
              <a:rPr lang="pt-BR" dirty="0"/>
              <a:t>zona rural onde é comum a existência de cavalos</a:t>
            </a:r>
          </a:p>
          <a:p>
            <a:pPr marL="0" indent="0" algn="just">
              <a:buNone/>
            </a:pPr>
            <a:endParaRPr lang="pt-BR" dirty="0"/>
          </a:p>
          <a:p>
            <a:pPr algn="just"/>
            <a:r>
              <a:rPr lang="pt-BR" b="1" dirty="0"/>
              <a:t>2: ALÉM DISSO: “prescrição trienal” (2005-2009)</a:t>
            </a:r>
          </a:p>
          <a:p>
            <a:pPr marL="0" indent="0" algn="ctr">
              <a:buNone/>
            </a:pPr>
            <a:endParaRPr lang="pt-BR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marL="0" indent="0" algn="ctr">
              <a:buNone/>
            </a:pPr>
            <a:r>
              <a:rPr lang="pt-BR" dirty="0">
                <a:solidFill>
                  <a:srgbClr val="FF0000"/>
                </a:solidFill>
                <a:highlight>
                  <a:srgbClr val="FFFF00"/>
                </a:highlight>
              </a:rPr>
              <a:t>NUVEM DE PALAVRAS CC</a:t>
            </a:r>
          </a:p>
          <a:p>
            <a:pPr algn="just"/>
            <a:r>
              <a:rPr lang="pt-BR" b="1" dirty="0"/>
              <a:t>1: CULPA:</a:t>
            </a:r>
            <a:r>
              <a:rPr lang="pt-BR" b="1" dirty="0">
                <a:solidFill>
                  <a:srgbClr val="FF0000"/>
                </a:solidFill>
              </a:rPr>
              <a:t>SAÍDA: “responsabilidade objetiva”</a:t>
            </a:r>
          </a:p>
          <a:p>
            <a:pPr marL="0" indent="0" algn="just">
              <a:buNone/>
            </a:pPr>
            <a:r>
              <a:rPr lang="pt-BR" b="1" dirty="0"/>
              <a:t> – RESSARCIMENTO – “RESPONSABILIDADE CIVIL: dono de animal art. 936”; “DANO – animal 936”; “ANIMAIS – reparação 936”.</a:t>
            </a:r>
          </a:p>
          <a:p>
            <a:pPr lvl="1" algn="just"/>
            <a:r>
              <a:rPr lang="pt-BR" b="1" dirty="0"/>
              <a:t>936 nota, faz referencia ao art. 393 força maior...</a:t>
            </a:r>
          </a:p>
          <a:p>
            <a:pPr lvl="1" algn="just"/>
            <a:r>
              <a:rPr lang="pt-BR" b="1" dirty="0"/>
              <a:t>1.297, § 3º  nota: construção tapumes</a:t>
            </a:r>
          </a:p>
          <a:p>
            <a:pPr marL="457200" lvl="1" indent="0" algn="just">
              <a:buNone/>
            </a:pPr>
            <a:endParaRPr lang="pt-BR" b="1" dirty="0"/>
          </a:p>
          <a:p>
            <a:pPr algn="just"/>
            <a:r>
              <a:rPr lang="pt-BR" b="1" dirty="0"/>
              <a:t>2: PRESCRIÇÃO: </a:t>
            </a:r>
            <a:r>
              <a:rPr lang="pt-BR" b="1" dirty="0">
                <a:solidFill>
                  <a:srgbClr val="FF0000"/>
                </a:solidFill>
              </a:rPr>
              <a:t>SAÍDA: “não corre a prescrição contra os absolutamente incapazes – 16 anos”</a:t>
            </a:r>
          </a:p>
          <a:p>
            <a:pPr marL="0" indent="0" algn="just">
              <a:buNone/>
            </a:pPr>
            <a:r>
              <a:rPr lang="pt-BR" b="1" dirty="0"/>
              <a:t>-prazos 189 a 206: </a:t>
            </a:r>
            <a:r>
              <a:rPr lang="pt-BR" dirty="0"/>
              <a:t>O prazo é de </a:t>
            </a:r>
            <a:r>
              <a:rPr lang="pt-BR" b="1" dirty="0"/>
              <a:t>3 anos</a:t>
            </a:r>
            <a:r>
              <a:rPr lang="pt-BR" dirty="0"/>
              <a:t>, com base no art. 206, § 3º, V, do CC (</a:t>
            </a:r>
            <a:r>
              <a:rPr lang="pt-BR" b="1" dirty="0"/>
              <a:t>pretensão de reparação civil</a:t>
            </a:r>
            <a:r>
              <a:rPr lang="pt-BR" dirty="0"/>
              <a:t>)</a:t>
            </a:r>
            <a:endParaRPr lang="pt-BR" b="1" dirty="0"/>
          </a:p>
          <a:p>
            <a:pPr marL="0" indent="0" algn="just">
              <a:buNone/>
            </a:pPr>
            <a:r>
              <a:rPr lang="pt-BR" b="1" dirty="0"/>
              <a:t>-causas suspensivas</a:t>
            </a:r>
          </a:p>
          <a:p>
            <a:pPr marL="0" indent="0" algn="just">
              <a:buNone/>
            </a:pPr>
            <a:r>
              <a:rPr lang="pt-BR" b="1" dirty="0"/>
              <a:t>-contra os que não correm </a:t>
            </a:r>
            <a:r>
              <a:rPr lang="pt-BR" b="1" dirty="0" err="1"/>
              <a:t>arts</a:t>
            </a:r>
            <a:r>
              <a:rPr lang="pt-BR" b="1" dirty="0"/>
              <a:t>. 197 a 198 (incapaz 198,I)</a:t>
            </a:r>
          </a:p>
          <a:p>
            <a:pPr marL="0" indent="0" algn="just">
              <a:buNone/>
            </a:pP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99221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90D9A-90B7-1259-DBAC-D721021FE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447A976D-0AC9-761B-C027-7825F6493418}"/>
              </a:ext>
            </a:extLst>
          </p:cNvPr>
          <p:cNvSpPr/>
          <p:nvPr/>
        </p:nvSpPr>
        <p:spPr>
          <a:xfrm>
            <a:off x="89248" y="130324"/>
            <a:ext cx="4680520" cy="659735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kern="100" spc="-1">
                <a:solidFill>
                  <a:srgbClr val="FF0000"/>
                </a:solidFill>
                <a:highlight>
                  <a:srgbClr val="FFFF00"/>
                </a:highlight>
                <a:latin typeface="Aptos" panose="020B0004020202020204" pitchFamily="34" charset="0"/>
                <a:cs typeface="Times New Roman" panose="02020603050405020304" pitchFamily="18" charset="0"/>
              </a:rPr>
              <a:t>FOLHA DE INTERPOSIÇÃO</a:t>
            </a:r>
            <a:endParaRPr lang="pt-BR"/>
          </a:p>
        </p:txBody>
      </p:sp>
      <p:sp>
        <p:nvSpPr>
          <p:cNvPr id="146" name="Espaço Reservado para Conteúdo 2_3">
            <a:extLst>
              <a:ext uri="{FF2B5EF4-FFF2-40B4-BE49-F238E27FC236}">
                <a16:creationId xmlns:a16="http://schemas.microsoft.com/office/drawing/2014/main" id="{B31856EA-06CA-386D-077C-4A478513F4E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indent="449580" algn="just">
              <a:lnSpc>
                <a:spcPct val="120000"/>
              </a:lnSpc>
            </a:pPr>
            <a:r>
              <a:rPr lang="pt-BR" sz="2000" kern="100" spc="-1" dirty="0">
                <a:solidFill>
                  <a:srgbClr val="FF0000"/>
                </a:solidFill>
                <a:highlight>
                  <a:srgbClr val="FFFF00"/>
                </a:highlight>
                <a:latin typeface="Aptos" panose="020B0004020202020204" pitchFamily="34" charset="0"/>
                <a:cs typeface="Times New Roman" panose="02020603050405020304" pitchFamily="18" charset="0"/>
              </a:rPr>
              <a:t>        FOLHA DE INTERPOSIÇÃO  </a:t>
            </a:r>
            <a:r>
              <a:rPr lang="pt-BR" sz="2000" kern="100" spc="-1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.                           </a:t>
            </a:r>
            <a:r>
              <a:rPr lang="pt-BR" sz="2000" kern="100" spc="-1" dirty="0">
                <a:solidFill>
                  <a:srgbClr val="FF0000"/>
                </a:solidFill>
                <a:highlight>
                  <a:srgbClr val="FFFF00"/>
                </a:highlight>
                <a:latin typeface="Aptos" panose="020B0004020202020204" pitchFamily="34" charset="0"/>
                <a:cs typeface="Times New Roman" panose="02020603050405020304" pitchFamily="18" charset="0"/>
              </a:rPr>
              <a:t>FOLHA 2 RAZÕES RECURSAIS          </a:t>
            </a:r>
            <a:endParaRPr lang="pt-BR" sz="2000" spc="-1" dirty="0">
              <a:solidFill>
                <a:srgbClr val="FF0000"/>
              </a:solidFill>
              <a:highlight>
                <a:srgbClr val="FFFF00"/>
              </a:highlight>
              <a:latin typeface="Arial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4B3B2BC-9947-FC5A-66E7-FF849BB55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548680"/>
            <a:ext cx="4499992" cy="612068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73C4AD89-2B42-0FB6-3DD3-591197D796C7}"/>
              </a:ext>
            </a:extLst>
          </p:cNvPr>
          <p:cNvSpPr/>
          <p:nvPr/>
        </p:nvSpPr>
        <p:spPr>
          <a:xfrm>
            <a:off x="4932040" y="476672"/>
            <a:ext cx="4122712" cy="625100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45E035E-2550-7A8E-EE70-320CCDA96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460" y="548680"/>
            <a:ext cx="3927872" cy="388843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D68476C-9588-738C-391A-DFAA1F969F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460" y="4517208"/>
            <a:ext cx="3927872" cy="442414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61B6CE29-9617-D3ED-79C2-54A2359617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6506" y="5039718"/>
            <a:ext cx="3927872" cy="352474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25BE6587-9687-BD76-6918-83C2592D82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4898" y="5436294"/>
            <a:ext cx="3999590" cy="1233066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A71C1A14-7A5E-BC35-39B9-7FFE6A0015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6541" y="4175297"/>
            <a:ext cx="1776942" cy="235796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59D85D0E-7097-4661-8CAA-CB77EA92AF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92080" y="4652519"/>
            <a:ext cx="114316" cy="161948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BD8B860A-01AC-D6FB-60A5-DD99693280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25956" y="5144022"/>
            <a:ext cx="354155" cy="233956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9280FFEC-EE38-960F-6D8F-06B0FAE601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2386" y="4541416"/>
            <a:ext cx="354155" cy="358900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4F5DF804-B3B4-86AD-D5A5-A87F987CFE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1640" y="2276872"/>
            <a:ext cx="1296144" cy="29850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8659493-5CBB-6D2A-48A0-8C7AB5C7B8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367114">
            <a:off x="6341429" y="2394376"/>
            <a:ext cx="2356460" cy="1298188"/>
          </a:xfrm>
          <a:prstGeom prst="rect">
            <a:avLst/>
          </a:prstGeom>
          <a:effectLst>
            <a:outerShdw blurRad="63500" dist="50800" dir="5400000" algn="ctr" rotWithShape="0">
              <a:srgbClr val="000000">
                <a:alpha val="98000"/>
              </a:srgbClr>
            </a:outerShdw>
            <a:softEdge rad="38100"/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47C3967-3A41-DA10-D3C5-F371CCF73C7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367114">
            <a:off x="2467731" y="980471"/>
            <a:ext cx="2235573" cy="1231591"/>
          </a:xfrm>
          <a:prstGeom prst="rect">
            <a:avLst/>
          </a:prstGeom>
          <a:effectLst>
            <a:outerShdw blurRad="63500" dist="50800" dir="5400000" algn="ctr" rotWithShape="0">
              <a:srgbClr val="000000">
                <a:alpha val="98000"/>
              </a:srgbClr>
            </a:outerShdw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2282280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B32F2-E490-88A4-2579-590BB2CC8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>
            <a:extLst>
              <a:ext uri="{FF2B5EF4-FFF2-40B4-BE49-F238E27FC236}">
                <a16:creationId xmlns:a16="http://schemas.microsoft.com/office/drawing/2014/main" id="{0EFFF750-0977-3071-58DA-4DC40E76F079}"/>
              </a:ext>
            </a:extLst>
          </p:cNvPr>
          <p:cNvSpPr/>
          <p:nvPr/>
        </p:nvSpPr>
        <p:spPr>
          <a:xfrm>
            <a:off x="4463988" y="404664"/>
            <a:ext cx="4464496" cy="50405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799DE77-FB6E-AD69-10AB-B68D81A3547F}"/>
              </a:ext>
            </a:extLst>
          </p:cNvPr>
          <p:cNvSpPr/>
          <p:nvPr/>
        </p:nvSpPr>
        <p:spPr>
          <a:xfrm>
            <a:off x="5148064" y="4581128"/>
            <a:ext cx="3744416" cy="50405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6" name="Espaço Reservado para Conteúdo 2_3">
            <a:extLst>
              <a:ext uri="{FF2B5EF4-FFF2-40B4-BE49-F238E27FC236}">
                <a16:creationId xmlns:a16="http://schemas.microsoft.com/office/drawing/2014/main" id="{2DF37B08-326C-FD47-B61B-ABB77EF8DA1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62500" lnSpcReduction="20000"/>
          </a:bodyPr>
          <a:lstStyle/>
          <a:p>
            <a:pPr indent="449580" algn="just">
              <a:lnSpc>
                <a:spcPct val="120000"/>
              </a:lnSpc>
            </a:pP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AO JUÍZO DA </a:t>
            </a:r>
            <a:r>
              <a:rPr lang="pt-BR" sz="3200" kern="100" spc="-1" dirty="0" err="1">
                <a:latin typeface="Aptos" panose="020B0004020202020204" pitchFamily="34" charset="0"/>
                <a:cs typeface="Times New Roman" panose="02020603050405020304" pitchFamily="18" charset="0"/>
              </a:rPr>
              <a:t>XXX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 VARA CÍVEL DA COMARCA DE </a:t>
            </a:r>
            <a:r>
              <a:rPr lang="pt-BR" sz="3200" kern="100" spc="-1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BELO HORIZONTE 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– MG.</a:t>
            </a:r>
          </a:p>
          <a:p>
            <a:pPr indent="449580" algn="just">
              <a:lnSpc>
                <a:spcPct val="120000"/>
              </a:lnSpc>
            </a:pPr>
            <a:endParaRPr lang="pt-BR" sz="3200" kern="100" spc="-1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20000"/>
              </a:lnSpc>
            </a:pPr>
            <a:endParaRPr lang="pt-BR" sz="3200" kern="100" spc="-1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20000"/>
              </a:lnSpc>
            </a:pP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Processo nº: </a:t>
            </a:r>
            <a:r>
              <a:rPr lang="pt-BR" sz="3200" kern="100" spc="-1" dirty="0" err="1">
                <a:latin typeface="Aptos" panose="020B0004020202020204" pitchFamily="34" charset="0"/>
                <a:cs typeface="Times New Roman" panose="02020603050405020304" pitchFamily="18" charset="0"/>
              </a:rPr>
              <a:t>XXX</a:t>
            </a:r>
            <a:endParaRPr lang="pt-BR" sz="3200" kern="100" spc="-1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20000"/>
              </a:lnSpc>
            </a:pPr>
            <a:endParaRPr lang="pt-BR" sz="3200" kern="100" spc="-1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20000"/>
              </a:lnSpc>
            </a:pPr>
            <a:r>
              <a:rPr lang="pt-BR" sz="3200" kern="100" spc="-1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ELVIRA FREITAS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, qualificar ..., nos autos da ação que move em face de Banco XYZ S.A., qualificar ..., por seu advogado, vem, respeitosamente, à presença de Vossa Excelência, com </a:t>
            </a:r>
            <a:r>
              <a:rPr lang="pt-BR" sz="3200" kern="100" spc="-1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fundamento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 nos artigos 1.009 e seguintes do Código de Processo Civil, </a:t>
            </a:r>
            <a:r>
              <a:rPr lang="pt-BR" sz="3200" kern="100" spc="-1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interpor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 a presente </a:t>
            </a:r>
            <a:r>
              <a:rPr lang="pt-BR" sz="3200" kern="100" spc="-1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APELAÇÃO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 em face da r. sentença proferida nos autos.</a:t>
            </a:r>
          </a:p>
          <a:p>
            <a:pPr indent="449580" algn="just">
              <a:lnSpc>
                <a:spcPct val="120000"/>
              </a:lnSpc>
            </a:pP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Requer a </a:t>
            </a:r>
            <a:r>
              <a:rPr lang="pt-BR" sz="3200" kern="100" spc="-1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intimação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 do apelado para apresentar as </a:t>
            </a:r>
            <a:r>
              <a:rPr lang="pt-BR" sz="3200" kern="100" spc="-1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contrarrazões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 nos termos do </a:t>
            </a:r>
            <a:r>
              <a:rPr lang="pt-BR" sz="3200" kern="100" spc="-1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artigo 1.010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, §1º do CPC e posterior </a:t>
            </a:r>
            <a:r>
              <a:rPr lang="pt-BR" sz="3200" kern="100" spc="-1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remessa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 dos autos ao Egrégio Tribunal de Justiça do Estado de Minas Gerais, com as razões recursais anexas, para o devido processamento e julgamento pelo Tribunal.</a:t>
            </a:r>
          </a:p>
          <a:p>
            <a:pPr indent="449580" algn="just">
              <a:lnSpc>
                <a:spcPct val="120000"/>
              </a:lnSpc>
            </a:pPr>
            <a:endParaRPr lang="pt-BR" sz="3200" kern="100" spc="-1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20000"/>
              </a:lnSpc>
            </a:pP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Termos em que,</a:t>
            </a:r>
          </a:p>
          <a:p>
            <a:pPr indent="449580" algn="just">
              <a:lnSpc>
                <a:spcPct val="120000"/>
              </a:lnSpc>
            </a:pP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Pede deferimento.</a:t>
            </a:r>
          </a:p>
          <a:p>
            <a:pPr indent="449580" algn="just">
              <a:lnSpc>
                <a:spcPct val="120000"/>
              </a:lnSpc>
            </a:pP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Belo Horizonte, </a:t>
            </a:r>
            <a:r>
              <a:rPr lang="pt-BR" sz="3200" kern="100" spc="-1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4 de novembro de 2024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indent="449580" algn="just">
              <a:lnSpc>
                <a:spcPct val="120000"/>
              </a:lnSpc>
            </a:pP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Nome do </a:t>
            </a:r>
            <a:r>
              <a:rPr lang="pt-BR" sz="3200" kern="100" spc="-1" dirty="0" err="1">
                <a:latin typeface="Aptos" panose="020B0004020202020204" pitchFamily="34" charset="0"/>
                <a:cs typeface="Times New Roman" panose="02020603050405020304" pitchFamily="18" charset="0"/>
              </a:rPr>
              <a:t>Advogad</a:t>
            </a:r>
            <a:endParaRPr lang="pt-BR" sz="3200" kern="100" spc="-1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20000"/>
              </a:lnSpc>
            </a:pP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OAB/UF nº </a:t>
            </a:r>
            <a:r>
              <a:rPr lang="pt-BR" sz="3200" kern="100" spc="-1" dirty="0" err="1">
                <a:latin typeface="Aptos" panose="020B0004020202020204" pitchFamily="34" charset="0"/>
                <a:cs typeface="Times New Roman" panose="02020603050405020304" pitchFamily="18" charset="0"/>
              </a:rPr>
              <a:t>XXX</a:t>
            </a:r>
            <a:endParaRPr lang="pt-BR" sz="3200" spc="-1" dirty="0">
              <a:latin typeface="Arial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743D0EC-708C-EA86-E51A-036A999B8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992" y="404664"/>
            <a:ext cx="4464496" cy="50405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948C01E-A208-6B4A-70AF-65B5C161A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984726"/>
            <a:ext cx="3003139" cy="65731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FE1B057-6A69-F3DA-0795-DA158BCAFD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72" y="4581128"/>
            <a:ext cx="3570681" cy="504056"/>
          </a:xfrm>
          <a:prstGeom prst="rect">
            <a:avLst/>
          </a:prstGeom>
        </p:spPr>
      </p:pic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87DFDEB6-593D-AF03-356C-67103A6B1372}"/>
              </a:ext>
            </a:extLst>
          </p:cNvPr>
          <p:cNvCxnSpPr>
            <a:cxnSpLocks/>
          </p:cNvCxnSpPr>
          <p:nvPr/>
        </p:nvCxnSpPr>
        <p:spPr>
          <a:xfrm flipH="1" flipV="1">
            <a:off x="2555776" y="3356992"/>
            <a:ext cx="3816424" cy="1224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61B387C1-FA37-FD8A-F669-7172268E193B}"/>
              </a:ext>
            </a:extLst>
          </p:cNvPr>
          <p:cNvCxnSpPr>
            <a:cxnSpLocks/>
          </p:cNvCxnSpPr>
          <p:nvPr/>
        </p:nvCxnSpPr>
        <p:spPr>
          <a:xfrm flipH="1" flipV="1">
            <a:off x="1598475" y="3661792"/>
            <a:ext cx="3519870" cy="10633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: Angulado 12">
            <a:extLst>
              <a:ext uri="{FF2B5EF4-FFF2-40B4-BE49-F238E27FC236}">
                <a16:creationId xmlns:a16="http://schemas.microsoft.com/office/drawing/2014/main" id="{5933594C-99CC-FE1D-74F0-D0B5FA0796D5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242664" y="435369"/>
            <a:ext cx="396044" cy="4660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8067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4FF49-BA95-9F0F-2395-74A771421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28A74E-4603-FE0E-D936-6B9FEBE65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b="1" dirty="0"/>
              <a:t>=</a:t>
            </a: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00D14DF-3754-490D-1AEA-623029B80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5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D1DF2FD-A543-3797-1EB2-8241DC4D7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44624"/>
            <a:ext cx="9144000" cy="661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630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D8379-BFD3-CC0A-EC47-7A3909EF5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F0E9C1AC-F8AC-E0DA-48A8-F76844BB4771}"/>
              </a:ext>
            </a:extLst>
          </p:cNvPr>
          <p:cNvSpPr/>
          <p:nvPr/>
        </p:nvSpPr>
        <p:spPr>
          <a:xfrm>
            <a:off x="2051720" y="4310357"/>
            <a:ext cx="4896544" cy="41478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FDA3A3C-5404-B402-646B-16752C1911FA}"/>
              </a:ext>
            </a:extLst>
          </p:cNvPr>
          <p:cNvSpPr/>
          <p:nvPr/>
        </p:nvSpPr>
        <p:spPr>
          <a:xfrm>
            <a:off x="3851920" y="2204864"/>
            <a:ext cx="5292080" cy="84769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250A432-7531-5476-D919-238BF2FE745C}"/>
              </a:ext>
            </a:extLst>
          </p:cNvPr>
          <p:cNvSpPr/>
          <p:nvPr/>
        </p:nvSpPr>
        <p:spPr>
          <a:xfrm>
            <a:off x="2999727" y="5920842"/>
            <a:ext cx="2016224" cy="7200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6" name="Espaço Reservado para Conteúdo 2_3">
            <a:extLst>
              <a:ext uri="{FF2B5EF4-FFF2-40B4-BE49-F238E27FC236}">
                <a16:creationId xmlns:a16="http://schemas.microsoft.com/office/drawing/2014/main" id="{343DABB7-6CAC-D6ED-D9E8-223CDAF23A8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77500" lnSpcReduction="20000"/>
          </a:bodyPr>
          <a:lstStyle/>
          <a:p>
            <a:pPr algn="just">
              <a:buNone/>
            </a:pPr>
            <a:r>
              <a:rPr lang="pt-BR" sz="3200" b="1" dirty="0"/>
              <a:t>PRESSUPOSTOS RECURSAIS  </a:t>
            </a:r>
          </a:p>
          <a:p>
            <a:pPr algn="just">
              <a:buNone/>
            </a:pPr>
            <a:endParaRPr lang="pt-BR" b="1" i="1" dirty="0">
              <a:latin typeface="Baguet Script" panose="020F0502020204030204" pitchFamily="2" charset="0"/>
            </a:endParaRPr>
          </a:p>
          <a:p>
            <a:pPr algn="just">
              <a:buNone/>
            </a:pPr>
            <a:r>
              <a:rPr lang="pt-BR" sz="3200" b="1" dirty="0"/>
              <a:t>CABIMENTO</a:t>
            </a:r>
          </a:p>
          <a:p>
            <a:pPr algn="just"/>
            <a:r>
              <a:rPr lang="pt-BR" sz="3200" dirty="0"/>
              <a:t>	Trata-se de decisão definitiva e terminativa, </a:t>
            </a:r>
            <a:r>
              <a:rPr lang="pt-BR" sz="3200" dirty="0">
                <a:solidFill>
                  <a:srgbClr val="FF0000"/>
                </a:solidFill>
              </a:rPr>
              <a:t>desfavorável</a:t>
            </a:r>
            <a:r>
              <a:rPr lang="pt-BR" sz="3200" dirty="0"/>
              <a:t> à Apelante, sendo plenamente cabível o recurso de apelação. 	Nos termos do art. 1.009 do CPC os quais prevê o recurso apelação contra </a:t>
            </a:r>
            <a:r>
              <a:rPr lang="pt-BR" sz="3200" dirty="0">
                <a:solidFill>
                  <a:srgbClr val="FF0000"/>
                </a:solidFill>
              </a:rPr>
              <a:t>sentença, portanto o recurso de </a:t>
            </a:r>
            <a:r>
              <a:rPr lang="pt-BR" sz="3200" dirty="0" err="1">
                <a:solidFill>
                  <a:srgbClr val="FF0000"/>
                </a:solidFill>
              </a:rPr>
              <a:t>de</a:t>
            </a:r>
            <a:r>
              <a:rPr lang="pt-BR" sz="3200" dirty="0">
                <a:solidFill>
                  <a:srgbClr val="FF0000"/>
                </a:solidFill>
              </a:rPr>
              <a:t> apelação manejado é o adequado</a:t>
            </a:r>
            <a:r>
              <a:rPr lang="pt-BR" sz="3200" dirty="0"/>
              <a:t>. </a:t>
            </a:r>
          </a:p>
          <a:p>
            <a:pPr algn="just"/>
            <a:endParaRPr lang="pt-BR" sz="3200" dirty="0"/>
          </a:p>
          <a:p>
            <a:pPr algn="just">
              <a:buNone/>
            </a:pPr>
            <a:r>
              <a:rPr lang="pt-BR" sz="3200" b="1" dirty="0"/>
              <a:t>TEMPESTIVIDADE</a:t>
            </a:r>
          </a:p>
          <a:p>
            <a:pPr algn="just">
              <a:buNone/>
            </a:pPr>
            <a:r>
              <a:rPr lang="pt-BR" sz="3200" dirty="0"/>
              <a:t>	A presente apelação é tempestiva nos termos do art. 1.003, § 5º do CPC interposta dentro do prazo legal de </a:t>
            </a:r>
            <a:r>
              <a:rPr lang="pt-BR" sz="3200" b="1" dirty="0"/>
              <a:t>15 dias úteis</a:t>
            </a:r>
            <a:r>
              <a:rPr lang="pt-BR" sz="3200" dirty="0"/>
              <a:t> a contar da publicação da sentença.	As razões recursais é protocolada tempestivamente no último dia, portanto, 4 de novembro de 2024.</a:t>
            </a:r>
          </a:p>
          <a:p>
            <a:pPr algn="just">
              <a:buNone/>
            </a:pPr>
            <a:endParaRPr lang="pt-BR" sz="3200" dirty="0"/>
          </a:p>
          <a:p>
            <a:pPr algn="just"/>
            <a:r>
              <a:rPr lang="pt-BR" sz="3200" b="1" dirty="0"/>
              <a:t>PREPARO</a:t>
            </a:r>
          </a:p>
          <a:p>
            <a:pPr algn="just"/>
            <a:r>
              <a:rPr lang="pt-BR" sz="3200" dirty="0"/>
              <a:t>	A apelante fez o</a:t>
            </a: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preparo nos termos do art. 1.017, § 1º, do CPC e recolheu os valores exigidos legalmente relativos às custas recursais conforme guia devidamente quitada que ora são juntadas aos autos, (doc. </a:t>
            </a:r>
            <a:r>
              <a:rPr lang="pt-BR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xxx</a:t>
            </a: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pt-BR" sz="3200" spc="-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400" spc="-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recurso preenche todos os requisitos de admissibilidade, razão pela qual requer seja conhecido.</a:t>
            </a:r>
            <a:endParaRPr lang="pt-BR" sz="2400" spc="-1" dirty="0">
              <a:latin typeface="Arial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89E8E7F-93A7-F400-8AC4-BB6AFA59C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2240867"/>
            <a:ext cx="5148064" cy="77568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9D4DC26-28C0-C96D-E2F0-221D4E02B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4759" y="5925029"/>
            <a:ext cx="1686160" cy="38105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0ABC41B-9A69-91F4-ECFE-7A9F1B54E8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720" y="4365104"/>
            <a:ext cx="4755602" cy="261937"/>
          </a:xfrm>
          <a:prstGeom prst="rect">
            <a:avLst/>
          </a:prstGeom>
        </p:spPr>
      </p:pic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46A37C88-BBA5-60B9-CD09-93A61AC21C7C}"/>
              </a:ext>
            </a:extLst>
          </p:cNvPr>
          <p:cNvCxnSpPr/>
          <p:nvPr/>
        </p:nvCxnSpPr>
        <p:spPr>
          <a:xfrm flipV="1">
            <a:off x="3233824" y="3662285"/>
            <a:ext cx="3312368" cy="6480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4513E4D5-DFDE-CCBD-2B23-9D57DA5F7841}"/>
              </a:ext>
            </a:extLst>
          </p:cNvPr>
          <p:cNvCxnSpPr>
            <a:cxnSpLocks/>
          </p:cNvCxnSpPr>
          <p:nvPr/>
        </p:nvCxnSpPr>
        <p:spPr>
          <a:xfrm flipV="1">
            <a:off x="5543226" y="3412170"/>
            <a:ext cx="2701182" cy="9803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55837B2F-78F2-B6CA-29E5-474E3F0340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9342" y="6525343"/>
            <a:ext cx="2692650" cy="28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012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D4ED2-9E80-1F55-3C35-EBE9A49ED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4FE9044C-E4BE-C799-5F47-25661C0AE98F}"/>
              </a:ext>
            </a:extLst>
          </p:cNvPr>
          <p:cNvSpPr/>
          <p:nvPr/>
        </p:nvSpPr>
        <p:spPr>
          <a:xfrm>
            <a:off x="3707904" y="188640"/>
            <a:ext cx="3312368" cy="57606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6" name="Espaço Reservado para Conteúdo 2_3">
            <a:extLst>
              <a:ext uri="{FF2B5EF4-FFF2-40B4-BE49-F238E27FC236}">
                <a16:creationId xmlns:a16="http://schemas.microsoft.com/office/drawing/2014/main" id="{07B1DCF1-CD8A-C97A-35F5-BE4E8AABAEC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endParaRPr lang="pt-BR" sz="3200" dirty="0"/>
          </a:p>
          <a:p>
            <a:endParaRPr lang="pt-BR" sz="3200" dirty="0"/>
          </a:p>
          <a:p>
            <a:pPr>
              <a:buNone/>
            </a:pPr>
            <a:r>
              <a:rPr lang="pt-BR" sz="3200" b="1" dirty="0"/>
              <a:t>DOS FATOS</a:t>
            </a:r>
          </a:p>
          <a:p>
            <a:pPr algn="just">
              <a:buNone/>
            </a:pPr>
            <a:r>
              <a:rPr lang="pt-BR" sz="3200" dirty="0"/>
              <a:t>	</a:t>
            </a:r>
            <a:r>
              <a:rPr lang="pt-BR" sz="3200" dirty="0">
                <a:solidFill>
                  <a:srgbClr val="FF0000"/>
                </a:solidFill>
              </a:rPr>
              <a:t>A </a:t>
            </a:r>
            <a:r>
              <a:rPr lang="pt-BR" sz="3200" b="1" dirty="0">
                <a:solidFill>
                  <a:srgbClr val="FF0000"/>
                </a:solidFill>
              </a:rPr>
              <a:t>Apelante</a:t>
            </a:r>
            <a:r>
              <a:rPr lang="pt-BR" sz="3200" dirty="0">
                <a:solidFill>
                  <a:srgbClr val="FF0000"/>
                </a:solidFill>
              </a:rPr>
              <a:t> </a:t>
            </a:r>
            <a:r>
              <a:rPr lang="pt-BR" sz="3200" dirty="0"/>
              <a:t>celebrou contrato de empréstimo consignado com o Apelado, sendo informada de que os descontos seriam efetuados diretamente em seu benefício previdenciário. </a:t>
            </a:r>
          </a:p>
          <a:p>
            <a:pPr algn="just">
              <a:buNone/>
            </a:pPr>
            <a:r>
              <a:rPr lang="pt-BR" sz="3200" dirty="0"/>
              <a:t>	....</a:t>
            </a:r>
          </a:p>
          <a:p>
            <a:pPr algn="just">
              <a:buNone/>
            </a:pPr>
            <a:r>
              <a:rPr lang="pt-BR" sz="3200" dirty="0"/>
              <a:t>	</a:t>
            </a:r>
            <a:endParaRPr lang="pt-BR" sz="3200" spc="-1" dirty="0">
              <a:latin typeface="Arial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D4FAA08-933B-7A49-C21E-0109DE481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260648"/>
            <a:ext cx="2880320" cy="443126"/>
          </a:xfrm>
          <a:prstGeom prst="rect">
            <a:avLst/>
          </a:prstGeom>
        </p:spPr>
      </p:pic>
      <p:cxnSp>
        <p:nvCxnSpPr>
          <p:cNvPr id="4" name="Conector: Angulado 3">
            <a:extLst>
              <a:ext uri="{FF2B5EF4-FFF2-40B4-BE49-F238E27FC236}">
                <a16:creationId xmlns:a16="http://schemas.microsoft.com/office/drawing/2014/main" id="{3FA15CCF-5E56-44AA-BB7C-9225F1854F20}"/>
              </a:ext>
            </a:extLst>
          </p:cNvPr>
          <p:cNvCxnSpPr/>
          <p:nvPr/>
        </p:nvCxnSpPr>
        <p:spPr>
          <a:xfrm rot="10800000" flipV="1">
            <a:off x="107504" y="404664"/>
            <a:ext cx="3456384" cy="576064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721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639E8-76BC-BF07-1853-3AAA3A3B4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Espaço Reservado para Conteúdo 2_3">
            <a:extLst>
              <a:ext uri="{FF2B5EF4-FFF2-40B4-BE49-F238E27FC236}">
                <a16:creationId xmlns:a16="http://schemas.microsoft.com/office/drawing/2014/main" id="{CF0D5DA3-212A-392A-D95E-E3AD6FB1455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buNone/>
            </a:pPr>
            <a:r>
              <a:rPr lang="pt-BR" sz="3200" b="1" dirty="0"/>
              <a:t>RAZÕES DE REFORMA</a:t>
            </a:r>
          </a:p>
          <a:p>
            <a:pPr>
              <a:buNone/>
            </a:pPr>
            <a:endParaRPr lang="pt-BR" sz="3200" b="1" dirty="0"/>
          </a:p>
          <a:p>
            <a:pPr>
              <a:buNone/>
            </a:pPr>
            <a:r>
              <a:rPr lang="pt-BR" sz="3200" b="1" dirty="0">
                <a:highlight>
                  <a:srgbClr val="FFFF00"/>
                </a:highlight>
              </a:rPr>
              <a:t>SILOGISMO</a:t>
            </a:r>
          </a:p>
          <a:p>
            <a:r>
              <a:rPr lang="pt-BR" sz="3200" b="1" dirty="0"/>
              <a:t>	</a:t>
            </a:r>
            <a:r>
              <a:rPr lang="pt-BR" sz="3200" b="1" dirty="0">
                <a:solidFill>
                  <a:srgbClr val="FF0000"/>
                </a:solidFill>
              </a:rPr>
              <a:t>FATO        NORMA         CONCLUSÃO</a:t>
            </a:r>
          </a:p>
          <a:p>
            <a:pPr>
              <a:buNone/>
            </a:pPr>
            <a:endParaRPr lang="pt-BR" sz="3200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pt-BR" sz="3200" b="1" dirty="0"/>
              <a:t>		</a:t>
            </a:r>
            <a:endParaRPr lang="pt-BR" sz="3200" b="1" dirty="0">
              <a:solidFill>
                <a:srgbClr val="FF0000"/>
              </a:solidFill>
            </a:endParaRPr>
          </a:p>
          <a:p>
            <a:pPr>
              <a:buNone/>
            </a:pPr>
            <a:endParaRPr lang="pt-BR" sz="3200" b="1" dirty="0"/>
          </a:p>
          <a:p>
            <a:pPr>
              <a:buNone/>
            </a:pPr>
            <a:endParaRPr lang="pt-BR" sz="3200" b="1" dirty="0"/>
          </a:p>
          <a:p>
            <a:pPr>
              <a:buNone/>
            </a:pPr>
            <a:endParaRPr lang="pt-BR" sz="3200" b="1" dirty="0"/>
          </a:p>
          <a:p>
            <a:pPr>
              <a:buNone/>
            </a:pPr>
            <a:endParaRPr lang="pt-BR" sz="3200" b="1" dirty="0"/>
          </a:p>
          <a:p>
            <a:pPr>
              <a:buNone/>
            </a:pPr>
            <a:endParaRPr lang="pt-BR" sz="3200" b="1" dirty="0"/>
          </a:p>
          <a:p>
            <a:pPr>
              <a:buNone/>
            </a:pPr>
            <a:endParaRPr lang="pt-BR" sz="3200" b="1" dirty="0"/>
          </a:p>
          <a:p>
            <a:pPr>
              <a:buNone/>
            </a:pPr>
            <a:endParaRPr lang="pt-BR" sz="3200" b="1" dirty="0"/>
          </a:p>
          <a:p>
            <a:pPr indent="449580" algn="just">
              <a:lnSpc>
                <a:spcPct val="120000"/>
              </a:lnSpc>
            </a:pPr>
            <a:endParaRPr lang="pt-BR" sz="3200" spc="-1" dirty="0">
              <a:latin typeface="Arial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C2AE8FD-4106-E11F-0EE7-835954BAB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59128">
            <a:off x="1348480" y="2569494"/>
            <a:ext cx="6770671" cy="3168352"/>
          </a:xfrm>
          <a:prstGeom prst="rect">
            <a:avLst/>
          </a:prstGeom>
        </p:spPr>
      </p:pic>
      <p:sp>
        <p:nvSpPr>
          <p:cNvPr id="6" name="Cruz 5">
            <a:extLst>
              <a:ext uri="{FF2B5EF4-FFF2-40B4-BE49-F238E27FC236}">
                <a16:creationId xmlns:a16="http://schemas.microsoft.com/office/drawing/2014/main" id="{8C8AF611-AD38-24D5-F6A6-16924AD23751}"/>
              </a:ext>
            </a:extLst>
          </p:cNvPr>
          <p:cNvSpPr/>
          <p:nvPr/>
        </p:nvSpPr>
        <p:spPr>
          <a:xfrm>
            <a:off x="2051720" y="1659595"/>
            <a:ext cx="360040" cy="266328"/>
          </a:xfrm>
          <a:prstGeom prst="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ruz 6">
            <a:extLst>
              <a:ext uri="{FF2B5EF4-FFF2-40B4-BE49-F238E27FC236}">
                <a16:creationId xmlns:a16="http://schemas.microsoft.com/office/drawing/2014/main" id="{A84DF514-09A8-3089-9A59-21199FA3573A}"/>
              </a:ext>
            </a:extLst>
          </p:cNvPr>
          <p:cNvSpPr/>
          <p:nvPr/>
        </p:nvSpPr>
        <p:spPr>
          <a:xfrm>
            <a:off x="4211960" y="1659595"/>
            <a:ext cx="360040" cy="266328"/>
          </a:xfrm>
          <a:prstGeom prst="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BAAA95F-0BEF-3AFF-5B7A-BE7762DD3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920" y="766230"/>
            <a:ext cx="4089394" cy="43821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E83F3367-5A19-90E0-B16B-6D9BF18D5A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6136" y="490298"/>
            <a:ext cx="1638529" cy="41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683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574FC-8B09-BEA4-2294-3C2DA8D37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733599D-BAC6-9D9E-4F1C-A6E69AE1F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177CEDA7-5191-9801-5D0E-CBC55AE1E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9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777BB9F-72CB-F05A-0E78-E4F77F0AB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44324">
            <a:off x="823766" y="1220656"/>
            <a:ext cx="7496468" cy="342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281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3A23D-B65B-7E54-AA32-28583EF52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6033061E-756E-B5B7-EE18-C5DA724575DF}"/>
              </a:ext>
            </a:extLst>
          </p:cNvPr>
          <p:cNvSpPr/>
          <p:nvPr/>
        </p:nvSpPr>
        <p:spPr>
          <a:xfrm>
            <a:off x="4427984" y="1988840"/>
            <a:ext cx="3888432" cy="58596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05BFA5BF-0A85-3981-2171-423530B2220F}"/>
              </a:ext>
            </a:extLst>
          </p:cNvPr>
          <p:cNvSpPr/>
          <p:nvPr/>
        </p:nvSpPr>
        <p:spPr>
          <a:xfrm>
            <a:off x="5292080" y="284185"/>
            <a:ext cx="3456384" cy="40851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1390DC50-5E70-5ADB-4F59-0C3EE46F8CC9}"/>
              </a:ext>
            </a:extLst>
          </p:cNvPr>
          <p:cNvSpPr/>
          <p:nvPr/>
        </p:nvSpPr>
        <p:spPr>
          <a:xfrm>
            <a:off x="4355976" y="4481736"/>
            <a:ext cx="4104456" cy="50405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A90C3469-567C-223E-086D-7BB9603FCD11}"/>
              </a:ext>
            </a:extLst>
          </p:cNvPr>
          <p:cNvSpPr/>
          <p:nvPr/>
        </p:nvSpPr>
        <p:spPr>
          <a:xfrm>
            <a:off x="179512" y="5877272"/>
            <a:ext cx="5112568" cy="7920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6" name="Espaço Reservado para Conteúdo 2_3">
            <a:extLst>
              <a:ext uri="{FF2B5EF4-FFF2-40B4-BE49-F238E27FC236}">
                <a16:creationId xmlns:a16="http://schemas.microsoft.com/office/drawing/2014/main" id="{EFFE2ADC-F8EA-689F-090A-6181A2931D8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>
              <a:buNone/>
            </a:pPr>
            <a:r>
              <a:rPr lang="pt-BR" sz="3200" b="1" dirty="0"/>
              <a:t>DOS PEDIDOS</a:t>
            </a:r>
          </a:p>
          <a:p>
            <a:pPr algn="just">
              <a:buNone/>
            </a:pPr>
            <a:r>
              <a:rPr lang="pt-BR" sz="3200" dirty="0"/>
              <a:t>	Diante do exposto, requer:</a:t>
            </a:r>
          </a:p>
          <a:p>
            <a:pPr marL="514350" indent="-514350" algn="just">
              <a:buAutoNum type="alphaLcParenR"/>
            </a:pPr>
            <a:r>
              <a:rPr lang="pt-BR" sz="3200" dirty="0"/>
              <a:t>seja </a:t>
            </a:r>
            <a:r>
              <a:rPr lang="pt-BR" sz="3200" b="1" dirty="0">
                <a:solidFill>
                  <a:srgbClr val="FF0000"/>
                </a:solidFill>
              </a:rPr>
              <a:t>conhecido</a:t>
            </a:r>
            <a:r>
              <a:rPr lang="pt-BR" sz="3200" dirty="0"/>
              <a:t> o presente Recurso de Apelação, tendo em vista o preenchimento dos requisitos de admissibilidade;</a:t>
            </a:r>
          </a:p>
          <a:p>
            <a:pPr marL="514350" indent="-514350" algn="just">
              <a:buAutoNum type="alphaLcParenR"/>
            </a:pPr>
            <a:endParaRPr lang="pt-BR" sz="3200" dirty="0"/>
          </a:p>
          <a:p>
            <a:pPr algn="just"/>
            <a:r>
              <a:rPr lang="pt-BR" sz="3200" dirty="0"/>
              <a:t>b) ao final, no mérito, seja </a:t>
            </a:r>
            <a:r>
              <a:rPr lang="pt-BR" sz="3200" b="1" dirty="0">
                <a:solidFill>
                  <a:srgbClr val="FF0000"/>
                </a:solidFill>
              </a:rPr>
              <a:t>dado provimento</a:t>
            </a:r>
            <a:r>
              <a:rPr lang="pt-BR" sz="3200" dirty="0"/>
              <a:t> para o fim de que seja reformada a respeitável sentença proferida pelo MM. Juízo “a quo”, </a:t>
            </a:r>
            <a:r>
              <a:rPr lang="pt-BR" sz="3200" dirty="0">
                <a:solidFill>
                  <a:srgbClr val="FF0000"/>
                </a:solidFill>
              </a:rPr>
              <a:t>convertendo</a:t>
            </a:r>
            <a:r>
              <a:rPr lang="pt-BR" sz="3200" dirty="0"/>
              <a:t> o contrato para modalidade de empréstimo consignado;</a:t>
            </a:r>
          </a:p>
          <a:p>
            <a:pPr algn="just"/>
            <a:endParaRPr lang="pt-BR" sz="3200" dirty="0"/>
          </a:p>
          <a:p>
            <a:pPr algn="just">
              <a:buNone/>
            </a:pPr>
            <a:r>
              <a:rPr lang="pt-BR" sz="3200" dirty="0"/>
              <a:t>c) Requer a revogação da </a:t>
            </a:r>
            <a:r>
              <a:rPr lang="pt-BR" sz="3200" dirty="0">
                <a:solidFill>
                  <a:srgbClr val="FF0000"/>
                </a:solidFill>
              </a:rPr>
              <a:t>litigância de má-fé</a:t>
            </a:r>
            <a:r>
              <a:rPr lang="pt-BR" sz="3200" dirty="0"/>
              <a:t> e a inversão do </a:t>
            </a:r>
            <a:r>
              <a:rPr lang="pt-BR" sz="3200" dirty="0">
                <a:solidFill>
                  <a:srgbClr val="FF0000"/>
                </a:solidFill>
              </a:rPr>
              <a:t>ônus </a:t>
            </a:r>
            <a:r>
              <a:rPr lang="pt-BR" sz="3200" b="1" dirty="0">
                <a:solidFill>
                  <a:srgbClr val="FF0000"/>
                </a:solidFill>
              </a:rPr>
              <a:t>sucumbencial</a:t>
            </a:r>
            <a:r>
              <a:rPr lang="pt-BR" sz="3200" dirty="0"/>
              <a:t>;</a:t>
            </a:r>
          </a:p>
          <a:p>
            <a:pPr algn="just">
              <a:buNone/>
            </a:pPr>
            <a:r>
              <a:rPr lang="pt-BR" sz="3200" dirty="0"/>
              <a:t>		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1C4F6F6-763F-A43C-2D7E-3E4BE90C4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7747" y="322472"/>
            <a:ext cx="3277057" cy="28579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90346A6-291C-DE2D-179A-01ABC3C67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8502" y="2011134"/>
            <a:ext cx="3677158" cy="50405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EF7A083B-986B-C8CA-E98A-D3FDD3192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9299" y="4541409"/>
            <a:ext cx="3849799" cy="304843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E8B5CA3-DF94-8132-91B2-5A828D06DA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64" y="6123530"/>
            <a:ext cx="4846863" cy="55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25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BD9E0-B28E-4419-D057-69DC55A13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3EBBB22-129A-C2E7-72DE-258A374F80E4}"/>
              </a:ext>
            </a:extLst>
          </p:cNvPr>
          <p:cNvSpPr/>
          <p:nvPr/>
        </p:nvSpPr>
        <p:spPr>
          <a:xfrm>
            <a:off x="1835696" y="188640"/>
            <a:ext cx="5328592" cy="86409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6" name="Espaço Reservado para Conteúdo 2_3">
            <a:extLst>
              <a:ext uri="{FF2B5EF4-FFF2-40B4-BE49-F238E27FC236}">
                <a16:creationId xmlns:a16="http://schemas.microsoft.com/office/drawing/2014/main" id="{97CA859A-E1C5-8C9B-9AD6-78FC54AF715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 indent="449580" algn="just">
              <a:lnSpc>
                <a:spcPct val="120000"/>
              </a:lnSpc>
            </a:pPr>
            <a:endParaRPr lang="pt-BR" sz="3200" kern="100" spc="-1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20000"/>
              </a:lnSpc>
            </a:pPr>
            <a:endParaRPr lang="pt-BR" sz="3200" kern="100" spc="-1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20000"/>
              </a:lnSpc>
            </a:pP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Nestes termos,</a:t>
            </a:r>
          </a:p>
          <a:p>
            <a:pPr indent="449580" algn="just">
              <a:lnSpc>
                <a:spcPct val="120000"/>
              </a:lnSpc>
            </a:pP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Pede deferimento.</a:t>
            </a:r>
          </a:p>
          <a:p>
            <a:pPr indent="449580" algn="just">
              <a:lnSpc>
                <a:spcPct val="120000"/>
              </a:lnSpc>
            </a:pP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Belo Horizonte, 4 de novembro de 2024.</a:t>
            </a:r>
          </a:p>
          <a:p>
            <a:pPr indent="449580" algn="just">
              <a:lnSpc>
                <a:spcPct val="120000"/>
              </a:lnSpc>
            </a:pPr>
            <a:endParaRPr lang="pt-BR" sz="3200" kern="100" spc="-1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20000"/>
              </a:lnSpc>
            </a:pP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Nome do Advogado </a:t>
            </a:r>
            <a:r>
              <a:rPr lang="pt-BR" sz="3200" kern="100" spc="-1" dirty="0" err="1">
                <a:latin typeface="Aptos" panose="020B0004020202020204" pitchFamily="34" charset="0"/>
                <a:cs typeface="Times New Roman" panose="02020603050405020304" pitchFamily="18" charset="0"/>
              </a:rPr>
              <a:t>XXX</a:t>
            </a:r>
            <a:endParaRPr lang="pt-BR" sz="3200" kern="100" spc="-1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20000"/>
              </a:lnSpc>
            </a:pP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OAB/UF nº </a:t>
            </a:r>
            <a:r>
              <a:rPr lang="pt-BR" sz="3200" kern="100" spc="-1" dirty="0" err="1">
                <a:latin typeface="Aptos" panose="020B0004020202020204" pitchFamily="34" charset="0"/>
                <a:cs typeface="Times New Roman" panose="02020603050405020304" pitchFamily="18" charset="0"/>
              </a:rPr>
              <a:t>XXX</a:t>
            </a:r>
            <a:endParaRPr lang="pt-BR" sz="3200" spc="-1" dirty="0">
              <a:latin typeface="Arial"/>
            </a:endParaRPr>
          </a:p>
          <a:p>
            <a:pPr indent="449580" algn="just">
              <a:lnSpc>
                <a:spcPct val="120000"/>
              </a:lnSpc>
            </a:pPr>
            <a:endParaRPr lang="pt-BR" sz="3200" spc="-1" dirty="0">
              <a:latin typeface="Arial"/>
            </a:endParaRPr>
          </a:p>
          <a:p>
            <a:pPr indent="449580" algn="just">
              <a:lnSpc>
                <a:spcPct val="120000"/>
              </a:lnSpc>
            </a:pPr>
            <a:endParaRPr lang="pt-BR" sz="3200" spc="-1" dirty="0">
              <a:latin typeface="Arial"/>
            </a:endParaRPr>
          </a:p>
          <a:p>
            <a:pPr indent="449580" algn="just">
              <a:lnSpc>
                <a:spcPct val="120000"/>
              </a:lnSpc>
            </a:pPr>
            <a:endParaRPr lang="pt-BR" sz="3200" spc="-1" dirty="0">
              <a:latin typeface="Arial"/>
            </a:endParaRPr>
          </a:p>
          <a:p>
            <a:pPr indent="449580" algn="just">
              <a:lnSpc>
                <a:spcPct val="120000"/>
              </a:lnSpc>
            </a:pPr>
            <a:r>
              <a:rPr lang="pt-BR" sz="3200" spc="-1" dirty="0">
                <a:latin typeface="Arial"/>
              </a:rPr>
              <a:t>-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3E64551-EAA0-62E7-5A9A-5827D03AB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332656"/>
            <a:ext cx="4629796" cy="60968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F6FB856-FF67-9AED-CCB8-81C04EDEE8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20" y="4464333"/>
            <a:ext cx="4903215" cy="227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337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5E528-1E8A-B2F8-B995-7C6EA6583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0D40DBF-DA27-44C7-51D4-3859169CA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pt-BR" dirty="0"/>
              <a:t>	Joana da Silva </a:t>
            </a:r>
            <a:r>
              <a:rPr lang="pt-BR" b="1" dirty="0"/>
              <a:t>ajuizou</a:t>
            </a:r>
            <a:r>
              <a:rPr lang="pt-BR" dirty="0"/>
              <a:t> ação de indenização por danos morais e materiais contra a empresa Fênix Turismo Ltda., alegando que teve sua viagem cancelada sem aviso prévio, mesmo após o pagamento integral do pacote. </a:t>
            </a:r>
          </a:p>
          <a:p>
            <a:pPr marL="0" indent="0" algn="just">
              <a:buNone/>
            </a:pPr>
            <a:r>
              <a:rPr lang="pt-BR" dirty="0"/>
              <a:t>	A autora pleiteou R$ 10.000,00 a título de danos morais e R$ 5.000,00 por danos materiais.</a:t>
            </a:r>
          </a:p>
          <a:p>
            <a:pPr marL="0" indent="0" algn="just">
              <a:buNone/>
            </a:pPr>
            <a:r>
              <a:rPr lang="pt-BR" dirty="0"/>
              <a:t>	A </a:t>
            </a:r>
            <a:r>
              <a:rPr lang="pt-BR" b="1" dirty="0"/>
              <a:t>sentença</a:t>
            </a:r>
            <a:r>
              <a:rPr lang="pt-BR" dirty="0"/>
              <a:t> proferida pelo juízo da 10ª Vara Cível da Comarca de Belo Horizonte/MG julgou parcialmente procedente o pedido, condenando a ré a pagar R$ 2.000,00 por danos materiais, mas indeferiu os danos morais, entendendo que o aborrecimento não ultrapassou os limites do mero dissabor.</a:t>
            </a:r>
          </a:p>
          <a:p>
            <a:pPr marL="0" indent="0" algn="just">
              <a:buNone/>
            </a:pPr>
            <a:r>
              <a:rPr lang="pt-BR" dirty="0"/>
              <a:t>	A autora foi intimada da sentença no dia 10 de março de 2025 (segunda-feira). A cliente está inconformada com a sentença. </a:t>
            </a:r>
          </a:p>
          <a:p>
            <a:pPr marL="0" indent="0" algn="just">
              <a:buNone/>
            </a:pPr>
            <a:r>
              <a:rPr lang="pt-BR" dirty="0"/>
              <a:t>	Na qualidade de advogado(a) de Joana, redija o recurso cabível no último dia, observando os fundamentos legais pertinentes, endereçamento, requisitos formais, pedidos e demais elementos indispensáveis. Desconsidere feriados.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86F63A2F-38B0-CB78-57F2-B03CF8F5D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190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950F4-70B5-1BA8-35B6-965C84471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564F99-759B-29D0-5CE0-154E2C14E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pt-BR" dirty="0"/>
              <a:t>EXCELENTÍSSIMO SENHOR DOUTOR JUIZ DE DIREITO DA 10ª VARA CÍVEL DA COMARCA DE BELO HORIZONTE/MG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Processo nº </a:t>
            </a:r>
            <a:r>
              <a:rPr lang="pt-BR" dirty="0" err="1"/>
              <a:t>xxx</a:t>
            </a:r>
            <a:r>
              <a:rPr lang="pt-BR" dirty="0"/>
              <a:t> 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JOANA DA SILVA, nacionalidade, estado civil, profissão, CPF, endereço físico e eletrônico, nos autos da ação de indenização por danos morais e materiais que move em face de FÊNIX TURISMO LTDA., CNPJ, endereço físico e </a:t>
            </a:r>
            <a:r>
              <a:rPr lang="pt-BR" dirty="0" err="1"/>
              <a:t>eletrôncio</a:t>
            </a:r>
            <a:r>
              <a:rPr lang="pt-BR" dirty="0"/>
              <a:t>, por seu advogado infra-assinado, nos termos do artigo 1.009 e seguintes do Código de Processo Civil, interpor recurso de  APELAÇÃO contra a r. sentença de </a:t>
            </a:r>
            <a:r>
              <a:rPr lang="pt-BR" dirty="0" err="1"/>
              <a:t>fls.xxx</a:t>
            </a:r>
            <a:r>
              <a:rPr lang="pt-BR" dirty="0"/>
              <a:t>, que julgou parcialmente procedentes os pedidos, pelos motivos de fato e de direito a seguir expostos.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 Requer a </a:t>
            </a:r>
            <a:r>
              <a:rPr lang="pt-BR" sz="3200" kern="100" spc="-1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intimação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 do apelado para apresentar as </a:t>
            </a:r>
            <a:r>
              <a:rPr lang="pt-BR" sz="3200" kern="100" spc="-1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contrarrazões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 nos termos do </a:t>
            </a:r>
            <a:r>
              <a:rPr lang="pt-BR" sz="3200" kern="100" spc="-1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artigo 1.010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, §1º do CPC e posterior remessa dos autos ao Egrégio Tribunal de Justiça do Estado de Minas Gerais, com as razões recursais anexas, para o devido processamento e julgamento pelo Tribunal.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Termos em que,  </a:t>
            </a:r>
          </a:p>
          <a:p>
            <a:pPr marL="0" indent="0" algn="just">
              <a:buNone/>
            </a:pPr>
            <a:r>
              <a:rPr lang="pt-BR" dirty="0"/>
              <a:t>Pede deferimento.</a:t>
            </a:r>
          </a:p>
          <a:p>
            <a:pPr marL="0" indent="0" algn="just">
              <a:buNone/>
            </a:pPr>
            <a:r>
              <a:rPr lang="pt-BR" dirty="0"/>
              <a:t>Belo Horizonte/MG, 17 de março de 2025.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Nome do Advogado  </a:t>
            </a:r>
          </a:p>
          <a:p>
            <a:pPr marL="0" indent="0" algn="just">
              <a:buNone/>
            </a:pPr>
            <a:r>
              <a:rPr lang="pt-BR" dirty="0"/>
              <a:t>OAB/UF nº </a:t>
            </a:r>
            <a:r>
              <a:rPr lang="pt-BR" dirty="0" err="1"/>
              <a:t>XXX</a:t>
            </a: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B888AC44-AB76-1FC5-616C-5E78BA4DD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0857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5A397-9EFE-DF06-1DBB-E06C5949C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3845E33-098A-0803-47DF-88EB44566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b="1" dirty="0"/>
              <a:t>RAZÕES DE APELAÇÃO</a:t>
            </a:r>
          </a:p>
          <a:p>
            <a:pPr marL="0" indent="0" algn="just">
              <a:buNone/>
            </a:pPr>
            <a:endParaRPr lang="pt-BR" b="1" dirty="0"/>
          </a:p>
          <a:p>
            <a:pPr marL="0" indent="0" algn="just">
              <a:buNone/>
            </a:pPr>
            <a:r>
              <a:rPr lang="pt-BR" b="1" dirty="0"/>
              <a:t>EGRÉGIO TRIBUNAL DE JUSTIÇA DO ESTADO DE MINAS GERAIS </a:t>
            </a:r>
          </a:p>
          <a:p>
            <a:pPr marL="0" indent="0" algn="just">
              <a:buNone/>
            </a:pPr>
            <a:endParaRPr lang="pt-BR" b="1" dirty="0"/>
          </a:p>
          <a:p>
            <a:pPr marL="0" indent="0" algn="just">
              <a:buNone/>
            </a:pPr>
            <a:r>
              <a:rPr lang="pt-BR" b="1" dirty="0"/>
              <a:t>COLENDA CÂMARA ,</a:t>
            </a:r>
          </a:p>
          <a:p>
            <a:pPr marL="0" indent="0" algn="just">
              <a:buNone/>
            </a:pPr>
            <a:endParaRPr lang="pt-BR" b="1" dirty="0"/>
          </a:p>
          <a:p>
            <a:pPr marL="0" indent="0" algn="just">
              <a:buNone/>
            </a:pPr>
            <a:r>
              <a:rPr lang="pt-BR" b="1" dirty="0"/>
              <a:t>NOBRES JULGADORES!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5DA09417-1DB4-9268-3B19-87D4C7C8F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8827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7D5FE-38B9-6CAA-EEB5-1F8CBDE7B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6121A31-A36E-C742-D666-63A598413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pt-BR" sz="3200" b="1" dirty="0"/>
              <a:t>PRESSUPOSTOS RECURSAIS  </a:t>
            </a:r>
          </a:p>
          <a:p>
            <a:pPr algn="just">
              <a:buNone/>
            </a:pPr>
            <a:endParaRPr lang="pt-BR" b="1" i="1" dirty="0">
              <a:latin typeface="Baguet Script" panose="020F0502020204030204" pitchFamily="2" charset="0"/>
            </a:endParaRPr>
          </a:p>
          <a:p>
            <a:pPr algn="just">
              <a:buNone/>
            </a:pPr>
            <a:r>
              <a:rPr lang="pt-BR" sz="3200" b="1" dirty="0"/>
              <a:t>CABIMENTO</a:t>
            </a:r>
          </a:p>
          <a:p>
            <a:pPr marL="0" indent="0" algn="just">
              <a:buNone/>
            </a:pPr>
            <a:r>
              <a:rPr lang="pt-BR" sz="3200" dirty="0"/>
              <a:t>	art. 1.009 do CPC</a:t>
            </a:r>
          </a:p>
          <a:p>
            <a:pPr marL="0" indent="0" algn="just">
              <a:buNone/>
            </a:pPr>
            <a:endParaRPr lang="pt-BR" sz="3200" dirty="0"/>
          </a:p>
          <a:p>
            <a:pPr algn="just">
              <a:buNone/>
            </a:pPr>
            <a:r>
              <a:rPr lang="pt-BR" sz="3200" b="1" dirty="0"/>
              <a:t>TEMPESTIVIDADE</a:t>
            </a:r>
          </a:p>
          <a:p>
            <a:pPr algn="just">
              <a:buNone/>
            </a:pPr>
            <a:r>
              <a:rPr lang="pt-BR" sz="3200" dirty="0"/>
              <a:t>		art. 1.003, § 5º do CPC</a:t>
            </a:r>
          </a:p>
          <a:p>
            <a:pPr algn="just">
              <a:buNone/>
            </a:pPr>
            <a:endParaRPr lang="pt-BR" sz="3200" dirty="0"/>
          </a:p>
          <a:p>
            <a:pPr marL="0" indent="0" algn="just">
              <a:buNone/>
            </a:pPr>
            <a:r>
              <a:rPr lang="pt-BR" sz="3200" b="1" dirty="0"/>
              <a:t>PREPARO</a:t>
            </a:r>
          </a:p>
          <a:p>
            <a:pPr algn="just">
              <a:buNone/>
            </a:pP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art. 1.017, § 1º, do CPC</a:t>
            </a:r>
            <a:endParaRPr lang="pt-BR" b="1" i="1" dirty="0">
              <a:latin typeface="Baguet Script" panose="020F0502020204030204" pitchFamily="2" charset="0"/>
            </a:endParaRP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71FC899B-1704-E373-B38D-169FFC863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2359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35FC0-4C35-9A6E-65BA-AAFCA8480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D69C46-A274-9B37-BC85-D3CE08391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/>
              <a:t>DOS FATOS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	A Apelante ajuizou ação de ... alegando que .... </a:t>
            </a:r>
          </a:p>
          <a:p>
            <a:pPr marL="0" indent="0" algn="just">
              <a:buNone/>
            </a:pPr>
            <a:r>
              <a:rPr lang="pt-BR" dirty="0"/>
              <a:t>	</a:t>
            </a:r>
          </a:p>
          <a:p>
            <a:pPr marL="0" indent="0" algn="just">
              <a:buNone/>
            </a:pPr>
            <a:r>
              <a:rPr lang="pt-BR" dirty="0"/>
              <a:t>	Contudo, a sentença julgou ...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52DB4382-D77A-05D2-3CD1-D8A46C130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43933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29137-4A9B-ECCD-1F17-D89E6ED97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9ABE1BD-806B-B7AE-D52B-BE49FFD1E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b="1" dirty="0"/>
              <a:t>DO DIREITO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	As razões do pedido de reforma ou de decretação de nulidade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	fato</a:t>
            </a:r>
          </a:p>
          <a:p>
            <a:pPr marL="0" indent="0" algn="just">
              <a:buNone/>
            </a:pPr>
            <a:r>
              <a:rPr lang="pt-BR" dirty="0"/>
              <a:t>	norma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dirty="0" err="1"/>
              <a:t>cls</a:t>
            </a: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5938331B-C589-2E3B-CFB0-797D6BF6C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01093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14F1B-716E-839A-0D22-581ABA19C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DB50E2-3819-6C94-6D24-087AF68A3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29" y="0"/>
            <a:ext cx="9144000" cy="6858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40740767-B626-623B-282C-4299F8DC1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18</a:t>
            </a:fld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A458D5E-4053-C052-ED9A-5CD72338E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44324">
            <a:off x="823765" y="1220655"/>
            <a:ext cx="7496468" cy="342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36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69476-39E1-93B8-F3C5-25965B2D1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060F17-F439-3769-8B3A-825ABF25D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pt-BR" dirty="0"/>
              <a:t>DO PEDIDO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	Diante do exposto, requer: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a) Seja conhecimento e provimento da presente apelação para que seja reformada a sentença, condenando-se a apelada ao pagamento de indenização por danos morais no valor de R$ 10.000,00, conforme pleiteado na inicial;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b) a condenação da apelada ao pagamento das custas recursais e honorários advocatícios de sucumbência, na forma da lei.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Termos em que,  </a:t>
            </a:r>
          </a:p>
          <a:p>
            <a:pPr marL="0" indent="0" algn="just">
              <a:buNone/>
            </a:pPr>
            <a:r>
              <a:rPr lang="pt-BR" dirty="0"/>
              <a:t>Pede deferimento.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Belo Horizonte/MG, 17 de março de 2025.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Nome do Advogado  </a:t>
            </a:r>
          </a:p>
          <a:p>
            <a:pPr marL="0" indent="0" algn="just">
              <a:buNone/>
            </a:pPr>
            <a:r>
              <a:rPr lang="pt-BR" dirty="0"/>
              <a:t>OAB/UF nº </a:t>
            </a:r>
            <a:r>
              <a:rPr lang="pt-BR" dirty="0" err="1"/>
              <a:t>XXX</a:t>
            </a: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34AAAD47-8F49-1566-8BBD-F45038151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0737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2F94B-C5FD-E5CC-A6B9-306FA1A00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D6F7595-AE68-AF47-907A-B7DB22D54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pt-BR" dirty="0"/>
              <a:t>	Mariana ajuizou ação de indenização por danos morais contra a Clínica Vida Ltda., alegando que foi submetida a um procedimento estético. </a:t>
            </a:r>
          </a:p>
          <a:p>
            <a:pPr marL="0" indent="0" algn="just">
              <a:buNone/>
            </a:pPr>
            <a:r>
              <a:rPr lang="pt-BR" dirty="0"/>
              <a:t>	Marina sofreu constrangimento e abalo emocional em razão do erro na prestação de serviço e requereu indenização de R$ 20.000,00.</a:t>
            </a:r>
          </a:p>
          <a:p>
            <a:pPr marL="0" indent="0" algn="just">
              <a:buNone/>
            </a:pPr>
            <a:r>
              <a:rPr lang="pt-BR" dirty="0"/>
              <a:t>	A clínica ré contestou os fatos e alegou que o procedimento foi realizado dentro das normas técnicas.</a:t>
            </a:r>
          </a:p>
          <a:p>
            <a:pPr marL="0" indent="0" algn="just">
              <a:buNone/>
            </a:pPr>
            <a:r>
              <a:rPr lang="pt-BR" dirty="0"/>
              <a:t>	O juiz julgou equivocamente improcedente antecipadamente a lide entendendo que a prova documental era suficiente, porém, Mariana quer apresentar provas testemunhais robustas. </a:t>
            </a:r>
          </a:p>
          <a:p>
            <a:pPr marL="0" indent="0" algn="just">
              <a:buNone/>
            </a:pPr>
            <a:r>
              <a:rPr lang="pt-BR" dirty="0"/>
              <a:t>	A sentença foi publicada em 3 de março de 2025 (segunda-feira).</a:t>
            </a:r>
          </a:p>
          <a:p>
            <a:pPr marL="0" indent="0" algn="just">
              <a:buNone/>
            </a:pPr>
            <a:r>
              <a:rPr lang="pt-BR" dirty="0"/>
              <a:t>	Na qualidade de advogado(a) de Mariana elabore a peça processual cabível no último dia (desconsidere feriados)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BBAD32E-4CA2-1901-ABF4-63FF76203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54051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E0DD0-3AF3-2DB0-E5CA-495469C8B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A677C1C-6ED4-343C-77A4-68A30FA37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pt-BR" b="1" dirty="0"/>
              <a:t>FOLHA DE ROSTO: </a:t>
            </a:r>
            <a:r>
              <a:rPr lang="pt-BR" dirty="0"/>
              <a:t>endereçamento ao juízo “a quo”, processo </a:t>
            </a:r>
            <a:r>
              <a:rPr lang="pt-BR" dirty="0" err="1"/>
              <a:t>xxx</a:t>
            </a:r>
            <a:r>
              <a:rPr lang="pt-BR" dirty="0"/>
              <a:t>, apelante e qualificação, advogado, fundamento, interpor apelação, contrarrazões e remessa e fechamento.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b="1" dirty="0"/>
              <a:t>RAZÕES DE APELAÇÃO</a:t>
            </a:r>
          </a:p>
          <a:p>
            <a:pPr marL="0" indent="0" algn="just">
              <a:buNone/>
            </a:pPr>
            <a:r>
              <a:rPr lang="pt-BR" dirty="0"/>
              <a:t>	Apresentação; EGRÉGIO TRIBUNAL DE JUSTIÇA DO ESTADO DE </a:t>
            </a:r>
            <a:r>
              <a:rPr lang="pt-BR" dirty="0" err="1"/>
              <a:t>XXX</a:t>
            </a:r>
            <a:r>
              <a:rPr lang="pt-BR" dirty="0"/>
              <a:t>  COLENDA CÂMARA, NOBRES JULGADORES</a:t>
            </a:r>
          </a:p>
          <a:p>
            <a:pPr marL="0" indent="0" algn="just">
              <a:buNone/>
            </a:pPr>
            <a:r>
              <a:rPr lang="pt-BR" dirty="0"/>
              <a:t>	JUÍZO DE ADMISSIBILIDADE: cabimento, tempestividade e preparo</a:t>
            </a:r>
          </a:p>
          <a:p>
            <a:pPr marL="0" indent="0" algn="just">
              <a:buNone/>
            </a:pPr>
            <a:r>
              <a:rPr lang="pt-BR" dirty="0"/>
              <a:t>	A EXPOSIÇÃO DO </a:t>
            </a:r>
            <a:r>
              <a:rPr lang="pt-BR" b="1" dirty="0"/>
              <a:t>FATO</a:t>
            </a:r>
            <a:r>
              <a:rPr lang="pt-BR" dirty="0"/>
              <a:t> E DO </a:t>
            </a:r>
            <a:r>
              <a:rPr lang="pt-BR" b="1" dirty="0"/>
              <a:t>DIREITO</a:t>
            </a:r>
          </a:p>
          <a:p>
            <a:pPr marL="0" indent="0" algn="just">
              <a:buNone/>
            </a:pPr>
            <a:r>
              <a:rPr lang="pt-BR" dirty="0"/>
              <a:t>	AS </a:t>
            </a:r>
            <a:r>
              <a:rPr lang="pt-BR" b="1" dirty="0"/>
              <a:t>RAZÕES</a:t>
            </a:r>
            <a:r>
              <a:rPr lang="pt-BR" dirty="0"/>
              <a:t> DO PEDIDO DE REFORMA OU DE DECRETAÇÃO DE </a:t>
            </a:r>
            <a:r>
              <a:rPr lang="pt-BR" b="1" dirty="0"/>
              <a:t>NULIDADE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b="1" dirty="0"/>
              <a:t>DA PRELIMINAR DE APELAÇÃO (ART. 1.009 parágrafo primeiro CPC)</a:t>
            </a:r>
          </a:p>
          <a:p>
            <a:pPr marL="0" indent="0" algn="just">
              <a:buNone/>
            </a:pPr>
            <a:r>
              <a:rPr lang="pt-BR" dirty="0"/>
              <a:t>	“NULIDADE POR CERCEAMENTO DE DEFESA”: </a:t>
            </a:r>
          </a:p>
          <a:p>
            <a:pPr marL="0" indent="0" algn="just">
              <a:buNone/>
            </a:pPr>
            <a:r>
              <a:rPr lang="pt-BR" dirty="0"/>
              <a:t>		*art. 5º, inciso </a:t>
            </a:r>
            <a:r>
              <a:rPr lang="pt-BR" dirty="0" err="1"/>
              <a:t>LV</a:t>
            </a:r>
            <a:r>
              <a:rPr lang="pt-BR" dirty="0"/>
              <a:t>, da Constituição Federal</a:t>
            </a:r>
          </a:p>
          <a:p>
            <a:pPr marL="0" indent="0" algn="just">
              <a:buNone/>
            </a:pPr>
            <a:r>
              <a:rPr lang="pt-BR" dirty="0"/>
              <a:t>		*art. 370 CPC  direito de produção de prova necessárias</a:t>
            </a:r>
          </a:p>
          <a:p>
            <a:pPr marL="0" indent="0" algn="just">
              <a:buNone/>
            </a:pPr>
            <a:r>
              <a:rPr lang="pt-BR" dirty="0"/>
              <a:t>		*</a:t>
            </a:r>
            <a:r>
              <a:rPr lang="pt-BR" sz="2600" dirty="0"/>
              <a:t>audiência de </a:t>
            </a:r>
            <a:r>
              <a:rPr lang="pt-BR" sz="2600" dirty="0" err="1"/>
              <a:t>AIJ</a:t>
            </a:r>
            <a:r>
              <a:rPr lang="pt-BR" sz="2600" dirty="0"/>
              <a:t>:</a:t>
            </a:r>
          </a:p>
          <a:p>
            <a:pPr marL="0" indent="0" algn="just">
              <a:buNone/>
            </a:pPr>
            <a:r>
              <a:rPr lang="pt-BR" sz="2600" dirty="0"/>
              <a:t>		*</a:t>
            </a:r>
            <a:r>
              <a:rPr lang="pt-BR" sz="2600" dirty="0" err="1"/>
              <a:t>arts</a:t>
            </a:r>
            <a:r>
              <a:rPr lang="pt-BR" sz="2600" dirty="0"/>
              <a:t>. 357, V CPC saneamento</a:t>
            </a:r>
          </a:p>
          <a:p>
            <a:pPr marL="0" indent="0" algn="just">
              <a:buNone/>
            </a:pPr>
            <a:r>
              <a:rPr lang="pt-BR" sz="2600" dirty="0"/>
              <a:t>		*art. 358 dinâmica </a:t>
            </a:r>
            <a:r>
              <a:rPr lang="pt-BR" sz="2600" dirty="0" err="1"/>
              <a:t>AIJ</a:t>
            </a:r>
            <a:endParaRPr lang="pt-BR" sz="2600" dirty="0"/>
          </a:p>
          <a:p>
            <a:pPr marL="0" indent="0" algn="just">
              <a:buNone/>
            </a:pPr>
            <a:r>
              <a:rPr lang="pt-BR" sz="2600" dirty="0"/>
              <a:t>		*453 local de testemunhar</a:t>
            </a:r>
          </a:p>
          <a:p>
            <a:pPr marL="0" indent="0" algn="just">
              <a:buNone/>
            </a:pPr>
            <a:r>
              <a:rPr lang="pt-BR" dirty="0"/>
              <a:t>		*prova testemunhal art. 442</a:t>
            </a:r>
          </a:p>
          <a:p>
            <a:pPr marL="0" indent="0" algn="just">
              <a:buNone/>
            </a:pPr>
            <a:r>
              <a:rPr lang="pt-BR" dirty="0"/>
              <a:t>	KIT ESPECIAL: gratuidade + prioridade + liminar + MP</a:t>
            </a:r>
          </a:p>
          <a:p>
            <a:pPr marL="0" indent="0" algn="just">
              <a:buNone/>
            </a:pPr>
            <a:r>
              <a:rPr lang="pt-BR" dirty="0"/>
              <a:t>	PEDIDO DE NOVA DECISÃO: nulidade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dirty="0" err="1"/>
              <a:t>FECH</a:t>
            </a:r>
            <a:r>
              <a:rPr lang="pt-BR" dirty="0"/>
              <a:t>: (Local), (data) Nome do Advogado  </a:t>
            </a:r>
            <a:r>
              <a:rPr lang="pt-BR" dirty="0" err="1"/>
              <a:t>xxx</a:t>
            </a:r>
            <a:r>
              <a:rPr lang="pt-BR" dirty="0"/>
              <a:t> OAB/UF nº </a:t>
            </a:r>
            <a:r>
              <a:rPr lang="pt-BR" dirty="0" err="1"/>
              <a:t>xxx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732856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B7FD0-CC4F-81A2-6032-49CC4C04E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537490E-9EE8-930E-B2B3-C652C483D1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pt-BR" b="1" dirty="0"/>
              <a:t>OAB-ADP</a:t>
            </a:r>
          </a:p>
          <a:p>
            <a:pPr marL="0" indent="0" algn="just">
              <a:buNone/>
            </a:pPr>
            <a:r>
              <a:rPr lang="pt-BR" dirty="0"/>
              <a:t>	Em </a:t>
            </a:r>
            <a:r>
              <a:rPr lang="pt-BR" b="1" dirty="0"/>
              <a:t>janeiro de 2005</a:t>
            </a:r>
            <a:r>
              <a:rPr lang="pt-BR" dirty="0"/>
              <a:t>, Antônio da Silva Júnior, </a:t>
            </a:r>
            <a:r>
              <a:rPr lang="pt-BR" b="1" dirty="0"/>
              <a:t>7 anos</a:t>
            </a:r>
            <a:r>
              <a:rPr lang="pt-BR" dirty="0"/>
              <a:t>, voltava da escola para casa, caminhando por uma estrada de terra da região rural onde morava, quando foi atingindo pelo </a:t>
            </a:r>
            <a:r>
              <a:rPr lang="pt-BR" b="1" dirty="0"/>
              <a:t>coice</a:t>
            </a:r>
            <a:r>
              <a:rPr lang="pt-BR" dirty="0"/>
              <a:t> de um cavalo que estava em um terreno à margem da estrada.</a:t>
            </a:r>
          </a:p>
          <a:p>
            <a:pPr marL="0" indent="0" algn="just">
              <a:buNone/>
            </a:pPr>
            <a:r>
              <a:rPr lang="pt-BR" dirty="0"/>
              <a:t>	O golpe causa </a:t>
            </a:r>
            <a:r>
              <a:rPr lang="pt-BR" b="1" dirty="0"/>
              <a:t>sérios danos à saúde do menino</a:t>
            </a:r>
            <a:r>
              <a:rPr lang="pt-BR" dirty="0"/>
              <a:t>, cujo tratamento se revela longo e custoso. </a:t>
            </a:r>
          </a:p>
          <a:p>
            <a:pPr marL="0" indent="0" algn="just">
              <a:buNone/>
            </a:pPr>
            <a:r>
              <a:rPr lang="pt-BR" dirty="0"/>
              <a:t>	Em </a:t>
            </a:r>
            <a:r>
              <a:rPr lang="pt-BR" b="1" dirty="0"/>
              <a:t>ação de reparação</a:t>
            </a:r>
            <a:r>
              <a:rPr lang="pt-BR" dirty="0"/>
              <a:t> por danos patrimoniais e morais, movida em </a:t>
            </a:r>
            <a:r>
              <a:rPr lang="pt-BR" b="1" dirty="0"/>
              <a:t>janeiro de 2009 </a:t>
            </a:r>
            <a:r>
              <a:rPr lang="pt-BR" dirty="0"/>
              <a:t>contra o proprietário do cavalo, o juiz profere </a:t>
            </a:r>
            <a:r>
              <a:rPr lang="pt-BR" b="1" dirty="0"/>
              <a:t>sentença</a:t>
            </a:r>
            <a:r>
              <a:rPr lang="pt-BR" dirty="0"/>
              <a:t> julgando </a:t>
            </a:r>
            <a:r>
              <a:rPr lang="pt-BR" b="1" dirty="0"/>
              <a:t>improcedente</a:t>
            </a:r>
            <a:r>
              <a:rPr lang="pt-BR" dirty="0"/>
              <a:t> a demanda, ao argumento de que </a:t>
            </a:r>
            <a:r>
              <a:rPr lang="pt-BR" u="sng" dirty="0"/>
              <a:t>Walter Costa</a:t>
            </a:r>
            <a:r>
              <a:rPr lang="pt-BR" dirty="0"/>
              <a:t>, proprietário do animal, “empregou o cuidado devido, pois mantinha o cavalo amarrado a uma árvore no terreno, evidenciando-se a </a:t>
            </a:r>
            <a:r>
              <a:rPr lang="pt-BR" b="1" dirty="0"/>
              <a:t>ausência de culpa</a:t>
            </a:r>
            <a:r>
              <a:rPr lang="pt-BR" dirty="0"/>
              <a:t>, especialmente em uma zona rural onde é comum a existência de cavalos”.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b="1" dirty="0"/>
              <a:t>Além disso</a:t>
            </a:r>
            <a:r>
              <a:rPr lang="pt-BR" dirty="0"/>
              <a:t>, o juiz argumenta que já teria ocorrido a </a:t>
            </a:r>
            <a:r>
              <a:rPr lang="pt-BR" b="1" dirty="0"/>
              <a:t>prescrição trienal</a:t>
            </a:r>
            <a:r>
              <a:rPr lang="pt-BR" dirty="0"/>
              <a:t> da ação de reparação, quer no que tange aos danos morais, quer no que tange aos danos patrimoniais, já que a lesão ocorreu em 2005 e a ação somente foi proposta em 2009.</a:t>
            </a:r>
          </a:p>
          <a:p>
            <a:pPr marL="0" indent="0" algn="just">
              <a:buNone/>
            </a:pPr>
            <a:r>
              <a:rPr lang="pt-BR" dirty="0"/>
              <a:t>	Como advogado contratado pela mãe da vítima, Isabel da Silva, </a:t>
            </a:r>
            <a:r>
              <a:rPr lang="pt-BR" b="1" dirty="0"/>
              <a:t>elabore a peça processual cabível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99066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EF4A3-3B9C-25D1-EB1F-742192CD2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77D8A33-E0C6-B4C2-56B5-0DF31848F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t-BR" b="1" dirty="0"/>
              <a:t>EXCELENTÍSSIMO SENHOR DOUTOR JUIZ DE DIREITO DA XXX VARA CÍVEL DA COMARCA DE XXX.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Processo nº: XXX</a:t>
            </a:r>
          </a:p>
          <a:p>
            <a:pPr marL="0" indent="0" algn="just">
              <a:buNone/>
            </a:pPr>
            <a:r>
              <a:rPr lang="pt-BR" b="1" dirty="0"/>
              <a:t>ANTÔNIO DA SILVA JÚNIOR</a:t>
            </a:r>
            <a:r>
              <a:rPr lang="pt-BR" dirty="0"/>
              <a:t>, nacionalidade, menor impúbere, [qualificar], neste ato representado por sua mãe, </a:t>
            </a:r>
            <a:r>
              <a:rPr lang="pt-BR" b="1" dirty="0"/>
              <a:t>ISABEL DA SILVA</a:t>
            </a:r>
            <a:r>
              <a:rPr lang="pt-BR" dirty="0"/>
              <a:t>, [nacionalidade, estado civil, profissão, CPF, endereço físico e eletrônico], nos autos da ação de reparação de danos patrimoniais e morais que move em face de </a:t>
            </a:r>
            <a:r>
              <a:rPr lang="pt-BR" b="1" dirty="0"/>
              <a:t>WALTER COSTA</a:t>
            </a:r>
            <a:r>
              <a:rPr lang="pt-BR" dirty="0"/>
              <a:t>, [qualificar], por seu advogado infra-assinado, vem, respeitosamente, à presença de Vossa Excelência, com fundamento nos artigos 1.009 e seguintes do Código de Processo Civil, interpor a presente </a:t>
            </a:r>
            <a:r>
              <a:rPr lang="pt-BR" b="1" dirty="0"/>
              <a:t>APELAÇÃO </a:t>
            </a:r>
            <a:r>
              <a:rPr lang="pt-BR" dirty="0"/>
              <a:t>em face da r. sentença de fls. XXX, que julgou improcedentes os pedidos formulados na inicial.</a:t>
            </a:r>
          </a:p>
          <a:p>
            <a:pPr marL="0" indent="0" algn="just">
              <a:buNone/>
            </a:pPr>
            <a:r>
              <a:rPr lang="pt-BR" dirty="0"/>
              <a:t>	Requer a intimação do apelado para apresentar as contrarrazões, nos termos do artigo 1.010, §1º, do CPC, e posterior remessa dos autos ao Egrégio Tribunal de Justiça do Estado de XXX, com as razões recursais anexas, para o devido processamento e julgamento pelo Tribunal.</a:t>
            </a:r>
          </a:p>
          <a:p>
            <a:pPr marL="0" indent="0" algn="ctr">
              <a:buNone/>
            </a:pPr>
            <a:r>
              <a:rPr lang="pt-BR" dirty="0"/>
              <a:t>Termos em que, </a:t>
            </a:r>
          </a:p>
          <a:p>
            <a:pPr marL="0" indent="0" algn="ctr">
              <a:buNone/>
            </a:pPr>
            <a:r>
              <a:rPr lang="pt-BR" dirty="0"/>
              <a:t>Pede deferimento.</a:t>
            </a:r>
          </a:p>
          <a:p>
            <a:pPr marL="0" indent="0" algn="ctr">
              <a:buNone/>
            </a:pPr>
            <a:r>
              <a:rPr lang="pt-BR" dirty="0"/>
              <a:t>Local e data.</a:t>
            </a:r>
          </a:p>
          <a:p>
            <a:pPr marL="0" indent="0" algn="ctr">
              <a:buNone/>
            </a:pPr>
            <a:r>
              <a:rPr lang="pt-BR" dirty="0"/>
              <a:t>Nome do Advogado</a:t>
            </a:r>
          </a:p>
          <a:p>
            <a:pPr marL="0" indent="0" algn="ctr">
              <a:buNone/>
            </a:pPr>
            <a:r>
              <a:rPr lang="pt-BR" dirty="0"/>
              <a:t>OAB/UF nº XXX</a:t>
            </a:r>
          </a:p>
          <a:p>
            <a:pPr marL="0" indent="0" algn="just">
              <a:buNone/>
            </a:pPr>
            <a:endParaRPr lang="pt-BR" b="1" dirty="0"/>
          </a:p>
          <a:p>
            <a:pPr marL="0" indent="0" algn="just">
              <a:buNone/>
            </a:pP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0342463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78128-251F-2ED3-A007-2F5F114A3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3F7FED-8163-0E5E-3E10-9D5FCF8DA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b="1" dirty="0"/>
              <a:t>EGRÉGIO TRIBUNAL DE JUSTIÇA DO ESTADO DE XXX</a:t>
            </a:r>
            <a:endParaRPr lang="pt-BR" dirty="0"/>
          </a:p>
          <a:p>
            <a:pPr marL="0" indent="0" algn="ctr">
              <a:buNone/>
            </a:pPr>
            <a:r>
              <a:rPr lang="pt-BR" b="1" dirty="0"/>
              <a:t>RAZÕES DE RECURSO DE APELAÇÃO</a:t>
            </a: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ORIGEM: Processo nº: XXX</a:t>
            </a:r>
          </a:p>
          <a:p>
            <a:pPr marL="0" indent="0">
              <a:buNone/>
            </a:pPr>
            <a:r>
              <a:rPr lang="pt-BR" b="1" dirty="0"/>
              <a:t>APELANTE:</a:t>
            </a:r>
            <a:r>
              <a:rPr lang="pt-BR" dirty="0"/>
              <a:t> ANTÔNIO DA SILVA JÚNIOR, representado por sua mãe, ISABEL DA SILVA</a:t>
            </a:r>
          </a:p>
          <a:p>
            <a:pPr marL="0" indent="0">
              <a:buNone/>
            </a:pPr>
            <a:r>
              <a:rPr lang="pt-BR" b="1" dirty="0"/>
              <a:t>APELADO:</a:t>
            </a:r>
            <a:r>
              <a:rPr lang="pt-BR" dirty="0"/>
              <a:t> WALTER COSTA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Egrégio Tribunal,</a:t>
            </a:r>
          </a:p>
          <a:p>
            <a:pPr marL="0" indent="0">
              <a:buNone/>
            </a:pPr>
            <a:r>
              <a:rPr lang="pt-BR" dirty="0"/>
              <a:t>	Colenda Câmara,</a:t>
            </a:r>
          </a:p>
          <a:p>
            <a:pPr marL="0" indent="0">
              <a:buNone/>
            </a:pPr>
            <a:r>
              <a:rPr lang="pt-BR" dirty="0"/>
              <a:t>		Nobres Julgadores!</a:t>
            </a:r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14766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1CE2A-AB60-8791-E32E-940752478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F61045-824A-424A-46F6-CD47FE9ED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pt-BR" b="1" dirty="0"/>
              <a:t>DOS PRESSUPOSTOS RECURSAIS</a:t>
            </a:r>
            <a:endParaRPr lang="pt-BR" dirty="0"/>
          </a:p>
          <a:p>
            <a:pPr marL="0" indent="0" algn="just">
              <a:buNone/>
            </a:pPr>
            <a:r>
              <a:rPr lang="pt-BR" b="1" dirty="0"/>
              <a:t>	Cabimento.</a:t>
            </a:r>
            <a:r>
              <a:rPr lang="pt-BR" dirty="0"/>
              <a:t> </a:t>
            </a:r>
          </a:p>
          <a:p>
            <a:pPr marL="0" indent="0" algn="just">
              <a:buNone/>
            </a:pPr>
            <a:r>
              <a:rPr lang="pt-BR" dirty="0"/>
              <a:t>	Trata-se de sentença de mérito que julgou improcedente o pedido e é desfavorável ao apelante, que tem legitimidade e interesse recursal. O recurso cabível contra sentença é a apelação, nos termos do art. 1.009 do CPC, sendo adequado o recurso manejado.</a:t>
            </a:r>
          </a:p>
          <a:p>
            <a:pPr marL="0" indent="0" algn="just">
              <a:buNone/>
            </a:pPr>
            <a:r>
              <a:rPr lang="pt-BR" b="1" dirty="0"/>
              <a:t>	Tempestividade.</a:t>
            </a:r>
            <a:r>
              <a:rPr lang="pt-BR" dirty="0"/>
              <a:t> </a:t>
            </a:r>
          </a:p>
          <a:p>
            <a:pPr marL="0" indent="0" algn="just">
              <a:buNone/>
            </a:pPr>
            <a:r>
              <a:rPr lang="pt-BR" dirty="0"/>
              <a:t>	A apelação é tempestiva, nos termos do art. 1.003, § 5º, do CPC, por ter sido interposta no prazo de 15 dias úteis, contados da intimação da sentença, ocorrida em [data].</a:t>
            </a:r>
          </a:p>
          <a:p>
            <a:pPr marL="0" indent="0" algn="just">
              <a:buNone/>
            </a:pPr>
            <a:r>
              <a:rPr lang="pt-BR" b="1" dirty="0"/>
              <a:t>	Preparo</a:t>
            </a:r>
          </a:p>
          <a:p>
            <a:pPr marL="0" indent="0" algn="just">
              <a:buNone/>
            </a:pPr>
            <a:r>
              <a:rPr lang="pt-BR" dirty="0"/>
              <a:t>	O apelante recolheu as custas recursais, nos termos do art. 1.007 do CPC, conforme guia devidamente quitada que ora se junta aos autos (doc. XXX). [Se houver gratuidade de justiça: o recorrente é dispensado do preparo, nos termos do art. 1.007, §1º, do CPC.]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	Portanto, o recurso preenche todos os requisitos de admissibilidade, razão pela qual requer seja conhecido.</a:t>
            </a:r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331221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FD687-BAE5-8C23-9C5C-FB59A6619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A676B50-4330-82E2-E6DD-6333A7057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b="1" dirty="0"/>
              <a:t>DOS FATOS</a:t>
            </a:r>
            <a:endParaRPr lang="pt-BR" dirty="0"/>
          </a:p>
          <a:p>
            <a:pPr marL="0" indent="0" algn="just">
              <a:buNone/>
            </a:pPr>
            <a:r>
              <a:rPr lang="pt-BR" dirty="0"/>
              <a:t>	Em janeiro de 2005, o apelante, então com 7 anos, voltava da escola por estrada rural quando foi atingido por coice de cavalo do apelado, que estava em terreno à margem da via. As lesões foram graves e o tratamento é longo e custoso. </a:t>
            </a:r>
          </a:p>
          <a:p>
            <a:pPr marL="0" indent="0" algn="just">
              <a:buNone/>
            </a:pPr>
            <a:r>
              <a:rPr lang="pt-BR" dirty="0"/>
              <a:t>	Em janeiro de 2009, ajuizou ação de reparação por danos patrimoniais e morais.</a:t>
            </a:r>
          </a:p>
          <a:p>
            <a:pPr marL="0" indent="0" algn="just">
              <a:buNone/>
            </a:pPr>
            <a:r>
              <a:rPr lang="pt-BR" dirty="0"/>
              <a:t>	A sentença julgou improcedente o pedido, por entender que (i) não houve culpa do apelado, pois o animal estava amarrado a uma árvore, em zona rural onde é comum haver cavalos; e (</a:t>
            </a:r>
            <a:r>
              <a:rPr lang="pt-BR" dirty="0" err="1"/>
              <a:t>ii</a:t>
            </a:r>
            <a:r>
              <a:rPr lang="pt-BR" dirty="0"/>
              <a:t>) a pretensão estaria prescrita pelo prazo trienal. </a:t>
            </a:r>
          </a:p>
          <a:p>
            <a:pPr marL="0" indent="0" algn="just">
              <a:buNone/>
            </a:pPr>
            <a:r>
              <a:rPr lang="pt-BR" dirty="0"/>
              <a:t>	Ambos os fundamentos devem ser reformados.</a:t>
            </a:r>
          </a:p>
        </p:txBody>
      </p:sp>
    </p:spTree>
    <p:extLst>
      <p:ext uri="{BB962C8B-B14F-4D97-AF65-F5344CB8AC3E}">
        <p14:creationId xmlns:p14="http://schemas.microsoft.com/office/powerpoint/2010/main" val="8289393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B5D7-743E-F2E3-CE0D-507FB0E17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51F4B0-6082-84FA-AE73-E01738F06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pt-BR" b="1" dirty="0"/>
              <a:t>RAZÕES DE REFORMA DA SENTENÇA</a:t>
            </a:r>
          </a:p>
          <a:p>
            <a:pPr marL="0" indent="0" algn="just">
              <a:buNone/>
            </a:pPr>
            <a:r>
              <a:rPr lang="pt-BR" b="1" dirty="0"/>
              <a:t>Da responsabilidade objetiva do dono do animal </a:t>
            </a:r>
            <a:r>
              <a:rPr lang="pt-BR" dirty="0"/>
              <a:t>(art. 936 do CC)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dirty="0">
                <a:latin typeface="Brush Script MT" panose="03060802040406070304" pitchFamily="66" charset="0"/>
              </a:rPr>
              <a:t>Fato</a:t>
            </a:r>
            <a:r>
              <a:rPr lang="pt-BR" dirty="0"/>
              <a:t> A sentença afastou o dever de indenizar por entender que não houve culpa do apelado, que mantinha o cavalo amarrado a uma árvore, em zona rural.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dirty="0">
                <a:latin typeface="Brush Script MT" panose="03060802040406070304" pitchFamily="66" charset="0"/>
              </a:rPr>
              <a:t>Norma</a:t>
            </a:r>
            <a:r>
              <a:rPr lang="pt-BR" dirty="0"/>
              <a:t> O art. 936 do CC responsabiliza o dono ou detentor do animal pelo dano que ele causar, salvo prova de culpa da vítima ou força maior (art. 393 do CC). A responsabilidade é objetiva: bastam o dano, o fato do animal e o nexo causal. O art. 1.297, §3º, do CC, ao tratar dos tapumes, reforça o dever de guarda de quem mantém animais.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dirty="0">
                <a:latin typeface="Brush Script MT" panose="03060802040406070304" pitchFamily="66" charset="0"/>
              </a:rPr>
              <a:t>Conclusão</a:t>
            </a:r>
            <a:r>
              <a:rPr lang="pt-BR" dirty="0"/>
              <a:t> A sentença examinou a causa sob a ótica da culpa, que a lei não exige. Que o animal estivesse amarrado e que cavalos sejam comuns no campo é irrelevante, pois isso não constitui excludente. O apelado não provou culpa da vítima, que era uma criança de 7 anos, nem força maior, já que o coice de um cavalo é previsível. Portanto, presentes dano, fato do animal e nexo causal, o dever de indenizar se impõe.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b="1" dirty="0"/>
              <a:t>Da inocorrência da prescrição </a:t>
            </a:r>
            <a:r>
              <a:rPr lang="pt-BR" dirty="0"/>
              <a:t>(</a:t>
            </a:r>
            <a:r>
              <a:rPr lang="pt-BR" dirty="0" err="1"/>
              <a:t>arts</a:t>
            </a:r>
            <a:r>
              <a:rPr lang="pt-BR" dirty="0"/>
              <a:t>. 197 e 198, I, c/c art. 3º, I, do CC)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dirty="0">
                <a:latin typeface="Brush Script MT" panose="03060802040406070304" pitchFamily="66" charset="0"/>
              </a:rPr>
              <a:t>Fato</a:t>
            </a:r>
            <a:r>
              <a:rPr lang="pt-BR" dirty="0"/>
              <a:t> A sentença reconheceu a prescrição trienal para os danos morais e materiais, pois a lesão ocorreu em 2005 e a ação foi proposta em 2009.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dirty="0">
                <a:latin typeface="Brush Script MT" panose="03060802040406070304" pitchFamily="66" charset="0"/>
              </a:rPr>
              <a:t>Norma</a:t>
            </a:r>
            <a:r>
              <a:rPr lang="pt-BR" dirty="0"/>
              <a:t> O prazo para a reparação civil é de 3 anos (art. 206, §3º, V, do CC), mas não corre prescrição contra os absolutamente incapazes, isto é, os menores de 16 anos (</a:t>
            </a:r>
            <a:r>
              <a:rPr lang="pt-BR" dirty="0" err="1"/>
              <a:t>arts</a:t>
            </a:r>
            <a:r>
              <a:rPr lang="pt-BR" dirty="0"/>
              <a:t>. 198, I, e 3º, I, do CC).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dirty="0">
                <a:latin typeface="Brush Script MT" panose="03060802040406070304" pitchFamily="66" charset="0"/>
              </a:rPr>
              <a:t>Conclusão</a:t>
            </a:r>
            <a:r>
              <a:rPr lang="pt-BR" dirty="0"/>
              <a:t> O apelante tinha 7 anos na data da lesão e 11 na da propositura da ação, sendo absolutamente incapaz em todo o período. O prazo sequer começou a correr, e só fluirá a partir dos 16 anos. Isso vale para as duas espécies de dano, de modo que a ação é tempestiva e a prescrição deve ser afastada.</a:t>
            </a:r>
          </a:p>
        </p:txBody>
      </p:sp>
    </p:spTree>
    <p:extLst>
      <p:ext uri="{BB962C8B-B14F-4D97-AF65-F5344CB8AC3E}">
        <p14:creationId xmlns:p14="http://schemas.microsoft.com/office/powerpoint/2010/main" val="5323445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5B8CA-7120-6D68-3B75-29B3F6A57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E2ADEBF-D6C7-B4C9-4FB1-C38251A05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b="1" dirty="0">
                <a:latin typeface="Brush Script MT" panose="03060802040406070304" pitchFamily="66" charset="0"/>
              </a:rPr>
              <a:t>ITENS ESPECIAIS</a:t>
            </a:r>
          </a:p>
          <a:p>
            <a:pPr marL="0" indent="0" algn="just">
              <a:buNone/>
            </a:pPr>
            <a:r>
              <a:rPr lang="pt-BR" b="1" dirty="0"/>
              <a:t>Do julgamento imediato do mérito (art. 1.013, §4º, do CPC)</a:t>
            </a:r>
            <a:endParaRPr lang="pt-BR" dirty="0"/>
          </a:p>
          <a:p>
            <a:pPr marL="0" indent="0" algn="just">
              <a:buNone/>
            </a:pPr>
            <a:r>
              <a:rPr lang="pt-BR" dirty="0"/>
              <a:t>	Afastada a prescrição, e estando a causa em condições de imediato julgamento, pois a questão da culpa é superada pela responsabilidade objetiva do art. 936 do CC, deve o Tribunal julgar desde logo o mérito, sem determinar o retorno dos autos à origem, nos termos do art. 1.013, §4º, do CPC.</a:t>
            </a:r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602219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F003C-0827-B372-EFB1-C963CFD63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1B2662-CCA5-221E-675B-AD930BE9B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pt-BR" b="1" dirty="0"/>
              <a:t>Da intervenção do Ministério Público (art. 178, II, do CPC)</a:t>
            </a:r>
            <a:endParaRPr lang="pt-BR" dirty="0"/>
          </a:p>
          <a:p>
            <a:pPr marL="0" indent="0" algn="just">
              <a:buNone/>
            </a:pPr>
            <a:r>
              <a:rPr lang="pt-BR" b="1" dirty="0"/>
              <a:t>	</a:t>
            </a:r>
            <a:r>
              <a:rPr lang="pt-BR" b="1" dirty="0">
                <a:latin typeface="Brush Script MT" panose="03060802040406070304" pitchFamily="66" charset="0"/>
              </a:rPr>
              <a:t>Fato</a:t>
            </a:r>
            <a:r>
              <a:rPr lang="pt-BR" b="1" dirty="0"/>
              <a:t>.</a:t>
            </a:r>
            <a:r>
              <a:rPr lang="pt-BR" dirty="0"/>
              <a:t> O apelante é menor de idade e, ao tempo do ajuizamento da ação, tinha 11 anos. Trata-se, portanto, de processo em que há interesse de incapaz.</a:t>
            </a:r>
          </a:p>
          <a:p>
            <a:pPr marL="0" indent="0" algn="just">
              <a:buNone/>
            </a:pPr>
            <a:r>
              <a:rPr lang="pt-BR" b="1" dirty="0"/>
              <a:t>	</a:t>
            </a:r>
            <a:r>
              <a:rPr lang="pt-BR" b="1" dirty="0">
                <a:latin typeface="Brush Script MT" panose="03060802040406070304" pitchFamily="66" charset="0"/>
              </a:rPr>
              <a:t>Norma</a:t>
            </a:r>
            <a:r>
              <a:rPr lang="pt-BR" b="1" dirty="0"/>
              <a:t>.</a:t>
            </a:r>
            <a:r>
              <a:rPr lang="pt-BR" dirty="0"/>
              <a:t> O art. 178, II, do CPC determina a intimação do Ministério Público para atuar como fiscal da ordem jurídica nos processos que envolvam interesse de incapaz. O art. 279 do CPC prevê a nulidade do processo quando o Ministério Público não é intimado nos feitos em que deveria intervir, e a nulidade só pode ser decretada depois de sua intimação, para que se manifeste sobre a existência de prejuízo (art. 279, §2º).</a:t>
            </a:r>
          </a:p>
          <a:p>
            <a:pPr marL="0" indent="0" algn="just">
              <a:buNone/>
            </a:pPr>
            <a:r>
              <a:rPr lang="pt-BR" b="1" dirty="0"/>
              <a:t>	</a:t>
            </a:r>
            <a:r>
              <a:rPr lang="pt-BR" b="1" dirty="0">
                <a:latin typeface="Brush Script MT" panose="03060802040406070304" pitchFamily="66" charset="0"/>
              </a:rPr>
              <a:t>Conclusão</a:t>
            </a:r>
            <a:r>
              <a:rPr lang="pt-BR" b="1" dirty="0"/>
              <a:t>.</a:t>
            </a:r>
            <a:r>
              <a:rPr lang="pt-BR" dirty="0"/>
              <a:t> Estando em jogo o interesse de criança, requer-se sua intimação para oficiar no presente recurso, a fim de que se evite a nulidade e assegure a proteção do incapaz.</a:t>
            </a:r>
          </a:p>
          <a:p>
            <a:pPr marL="0" indent="0" algn="just">
              <a:buNone/>
            </a:pP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2278396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F7D94-48B7-1DC0-E59F-743A95F29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C4A6F9B-C3D0-6FF0-AC58-F840EB5FB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pt-BR" b="1" dirty="0"/>
              <a:t>DOS PEDIDOS</a:t>
            </a:r>
          </a:p>
          <a:p>
            <a:pPr marL="0" indent="0" algn="just">
              <a:buNone/>
            </a:pPr>
            <a:r>
              <a:rPr lang="pt-BR" dirty="0"/>
              <a:t>	Diante do exposto, requer:</a:t>
            </a:r>
          </a:p>
          <a:p>
            <a:pPr marL="0" indent="0" algn="just">
              <a:buNone/>
            </a:pPr>
            <a:r>
              <a:rPr lang="pt-BR" dirty="0"/>
              <a:t>a) seja </a:t>
            </a:r>
            <a:r>
              <a:rPr lang="pt-BR" b="1" dirty="0"/>
              <a:t>conhecido</a:t>
            </a:r>
            <a:r>
              <a:rPr lang="pt-BR" dirty="0"/>
              <a:t> o presente recurso de apelação, tendo em vista o preenchimento dos requisitos de admissibilidade;</a:t>
            </a:r>
          </a:p>
          <a:p>
            <a:pPr marL="0" indent="0" algn="just">
              <a:buNone/>
            </a:pPr>
            <a:r>
              <a:rPr lang="pt-BR" dirty="0"/>
              <a:t>b) seja determinada a </a:t>
            </a:r>
            <a:r>
              <a:rPr lang="pt-BR" b="1" dirty="0"/>
              <a:t>intimação</a:t>
            </a:r>
            <a:r>
              <a:rPr lang="pt-BR" dirty="0"/>
              <a:t> do Ministério Público, em razão do interesse de incapaz (art. 178, II, do CPC);</a:t>
            </a:r>
          </a:p>
          <a:p>
            <a:pPr marL="0" indent="0" algn="just">
              <a:buNone/>
            </a:pPr>
            <a:r>
              <a:rPr lang="pt-BR" dirty="0"/>
              <a:t>c) Requer </a:t>
            </a:r>
            <a:r>
              <a:rPr lang="pt-BR" b="1" dirty="0"/>
              <a:t>provimento</a:t>
            </a:r>
            <a:r>
              <a:rPr lang="pt-BR" dirty="0"/>
              <a:t> ao recurso, para reformar a r. sentença, afastando a prescrição (</a:t>
            </a:r>
            <a:r>
              <a:rPr lang="pt-BR" dirty="0" err="1"/>
              <a:t>arts</a:t>
            </a:r>
            <a:r>
              <a:rPr lang="pt-BR" dirty="0"/>
              <a:t>. 198, I, e 3º, I, do CC) e reconhecendo a responsabilidade objetiva do apelado (art. 936 do CC);</a:t>
            </a:r>
          </a:p>
          <a:p>
            <a:pPr marL="0" indent="0" algn="just">
              <a:buNone/>
            </a:pPr>
            <a:r>
              <a:rPr lang="pt-BR" dirty="0"/>
              <a:t>d) seja julgado desde logo o mérito (art. 1.013, §4º, do CPC), com a procedência dos pedidos, para condenar o apelado ao pagamento de indenização por danos patrimoniais e morais, com juros de mora desde o evento danoso (Súmula 54/STJ) e correção monetária (Súmulas 43 e 362/STJ);</a:t>
            </a:r>
          </a:p>
          <a:p>
            <a:pPr marL="0" indent="0" algn="just">
              <a:buNone/>
            </a:pPr>
            <a:r>
              <a:rPr lang="pt-BR" dirty="0"/>
              <a:t>e) subsidiariamente, seja cassada a sentença, com o retorno dos autos ao juízo de origem para regular prosseguimento do feito;</a:t>
            </a:r>
          </a:p>
          <a:p>
            <a:pPr marL="0" indent="0" algn="just">
              <a:buNone/>
            </a:pPr>
            <a:r>
              <a:rPr lang="pt-BR" dirty="0"/>
              <a:t>f) seja o apelado condenado ao pagamento das custas, despesas processuais e dos honorários advocatícios e invertendo o ônus sucumbencial.</a:t>
            </a:r>
          </a:p>
          <a:p>
            <a:pPr marL="0" indent="0" algn="ctr">
              <a:buNone/>
            </a:pPr>
            <a:r>
              <a:rPr lang="pt-BR" dirty="0"/>
              <a:t>Termos em que,</a:t>
            </a:r>
          </a:p>
          <a:p>
            <a:pPr marL="0" indent="0" algn="ctr">
              <a:buNone/>
            </a:pPr>
            <a:r>
              <a:rPr lang="pt-BR" dirty="0"/>
              <a:t>Pede deferimento.</a:t>
            </a:r>
          </a:p>
          <a:p>
            <a:pPr marL="0" indent="0" algn="ctr">
              <a:buNone/>
            </a:pPr>
            <a:r>
              <a:rPr lang="pt-BR" dirty="0"/>
              <a:t>Local e data</a:t>
            </a:r>
          </a:p>
          <a:p>
            <a:pPr marL="0" indent="0" algn="ctr">
              <a:buNone/>
            </a:pPr>
            <a:r>
              <a:rPr lang="pt-BR" dirty="0"/>
              <a:t>Nome do Advogado</a:t>
            </a:r>
          </a:p>
          <a:p>
            <a:pPr marL="0" indent="0" algn="ctr">
              <a:buNone/>
            </a:pPr>
            <a:r>
              <a:rPr lang="pt-BR" dirty="0"/>
              <a:t>OAB/UF nº XXX</a:t>
            </a:r>
          </a:p>
        </p:txBody>
      </p:sp>
    </p:spTree>
    <p:extLst>
      <p:ext uri="{BB962C8B-B14F-4D97-AF65-F5344CB8AC3E}">
        <p14:creationId xmlns:p14="http://schemas.microsoft.com/office/powerpoint/2010/main" val="32433552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ff037b4-8b98-48fa-a28e-8cea1de64a2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C37FD55BD549B4CB8E40ABBBDFB3997" ma:contentTypeVersion="18" ma:contentTypeDescription="Crie um novo documento." ma:contentTypeScope="" ma:versionID="76e5db7350fca7f753f2bc1515ae024b">
  <xsd:schema xmlns:xsd="http://www.w3.org/2001/XMLSchema" xmlns:xs="http://www.w3.org/2001/XMLSchema" xmlns:p="http://schemas.microsoft.com/office/2006/metadata/properties" xmlns:ns3="3ff037b4-8b98-48fa-a28e-8cea1de64a28" xmlns:ns4="cfc0faba-b237-4de5-bce6-9eebed1ee76c" targetNamespace="http://schemas.microsoft.com/office/2006/metadata/properties" ma:root="true" ma:fieldsID="e0e1d22d5a3c2a7a9fa95b9301ff10bb" ns3:_="" ns4:_="">
    <xsd:import namespace="3ff037b4-8b98-48fa-a28e-8cea1de64a28"/>
    <xsd:import namespace="cfc0faba-b237-4de5-bce6-9eebed1ee76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f037b4-8b98-48fa-a28e-8cea1de64a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c0faba-b237-4de5-bce6-9eebed1ee76c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Hash de Dica de Compartilhamento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67CC94-6A78-4DF8-8A2E-11CED4D64F8D}">
  <ds:schemaRefs>
    <ds:schemaRef ds:uri="http://schemas.microsoft.com/office/2006/documentManagement/types"/>
    <ds:schemaRef ds:uri="http://purl.org/dc/dcmitype/"/>
    <ds:schemaRef ds:uri="http://www.w3.org/XML/1998/namespace"/>
    <ds:schemaRef ds:uri="http://schemas.openxmlformats.org/package/2006/metadata/core-properties"/>
    <ds:schemaRef ds:uri="cfc0faba-b237-4de5-bce6-9eebed1ee76c"/>
    <ds:schemaRef ds:uri="http://schemas.microsoft.com/office/2006/metadata/properties"/>
    <ds:schemaRef ds:uri="http://purl.org/dc/elements/1.1/"/>
    <ds:schemaRef ds:uri="http://schemas.microsoft.com/office/infopath/2007/PartnerControls"/>
    <ds:schemaRef ds:uri="3ff037b4-8b98-48fa-a28e-8cea1de64a28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00AF411-2839-4811-80C5-2FAB78CF82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839301-502A-435C-B217-9A3CF2B8EF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f037b4-8b98-48fa-a28e-8cea1de64a28"/>
    <ds:schemaRef ds:uri="cfc0faba-b237-4de5-bce6-9eebed1ee7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4527</TotalTime>
  <Words>3427</Words>
  <Application>Microsoft Office PowerPoint</Application>
  <PresentationFormat>Apresentação na tela (4:3)</PresentationFormat>
  <Paragraphs>342</Paragraphs>
  <Slides>30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6" baseType="lpstr">
      <vt:lpstr>Aptos</vt:lpstr>
      <vt:lpstr>Arial</vt:lpstr>
      <vt:lpstr>Baguet Script</vt:lpstr>
      <vt:lpstr>Brush Script MT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PROF. JULIO</dc:title>
  <dc:creator>PALAS</dc:creator>
  <cp:lastModifiedBy>Julio Augusto Lopes</cp:lastModifiedBy>
  <cp:revision>201</cp:revision>
  <dcterms:created xsi:type="dcterms:W3CDTF">2020-08-07T16:47:54Z</dcterms:created>
  <dcterms:modified xsi:type="dcterms:W3CDTF">2026-10-05T21:10:41Z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0x0101004C37FD55BD549B4CB8E40ABBBDFB3997</vt:lpwstr>
  </property>
</Properties>
</file>